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k9F11ZatgLGr5al3IAIww==" hashData="irocooJsz5vJYsMnmEyLK4qjZ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590" autoAdjust="0"/>
    <p:restoredTop sz="94660"/>
  </p:normalViewPr>
  <p:slideViewPr>
    <p:cSldViewPr>
      <p:cViewPr>
        <p:scale>
          <a:sx n="89" d="100"/>
          <a:sy n="89" d="100"/>
        </p:scale>
        <p:origin x="-1358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FF7911-04D6-4F95-80DC-1A9D5B25BABA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072942E-3DE2-496B-84BC-CB6181EFA2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737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4CC00C9-6980-4B07-920E-9D8BD4757A5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809636-9EBE-462E-9722-E6E176356A8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827B746-CEDF-46A9-9CED-FC477070251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F29AE-145B-44A5-9691-9A17A9A559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664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9B3F0-468D-4B6F-BB5F-A82B252862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8592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70F92-2AE8-4FEC-99F0-76F38A5334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3126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02062-D81A-43DB-BC0C-DAECE50F44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1624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97FD1-8AD1-43D8-8D50-8873731BE4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9169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A781AF-D311-4449-8F48-5B756DA120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5542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F01D8-749B-4ACF-8765-A555123204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3556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60CCC-523D-400E-84F6-1BEEA53360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4019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1A8B5-004F-45F4-9708-4FD6F9280B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6692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3BA34-8386-4916-BB1E-18AD2A9D8E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5462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F6ED4-C9E8-40FE-A5F6-1BF56DAC36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5240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829A00B-13C4-4111-B3CD-7A0C2FE681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png"/><Relationship Id="rId18" Type="http://schemas.openxmlformats.org/officeDocument/2006/relationships/image" Target="../media/image8.gif"/><Relationship Id="rId3" Type="http://schemas.openxmlformats.org/officeDocument/2006/relationships/audio" Target="../media/audio3.wav"/><Relationship Id="rId21" Type="http://schemas.openxmlformats.org/officeDocument/2006/relationships/image" Target="../media/image11.jpg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5" Type="http://schemas.openxmlformats.org/officeDocument/2006/relationships/image" Target="../media/image15.gif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24" Type="http://schemas.openxmlformats.org/officeDocument/2006/relationships/image" Target="../media/image14.pn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gif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gif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7.png"/><Relationship Id="rId26" Type="http://schemas.openxmlformats.org/officeDocument/2006/relationships/audio" Target="../media/audio10.wav"/><Relationship Id="rId39" Type="http://schemas.openxmlformats.org/officeDocument/2006/relationships/image" Target="../media/image39.jpeg"/><Relationship Id="rId21" Type="http://schemas.openxmlformats.org/officeDocument/2006/relationships/image" Target="../media/image29.pn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43.jpeg"/><Relationship Id="rId50" Type="http://schemas.openxmlformats.org/officeDocument/2006/relationships/audio" Target="../media/audio21.wav"/><Relationship Id="rId55" Type="http://schemas.openxmlformats.org/officeDocument/2006/relationships/image" Target="../media/image47.jpeg"/><Relationship Id="rId63" Type="http://schemas.openxmlformats.org/officeDocument/2006/relationships/image" Target="../media/image54.png"/><Relationship Id="rId68" Type="http://schemas.openxmlformats.org/officeDocument/2006/relationships/image" Target="../media/image58.gif"/><Relationship Id="rId76" Type="http://schemas.openxmlformats.org/officeDocument/2006/relationships/audio" Target="../media/audio25.wav"/><Relationship Id="rId7" Type="http://schemas.openxmlformats.org/officeDocument/2006/relationships/image" Target="../media/image20.gif"/><Relationship Id="rId71" Type="http://schemas.openxmlformats.org/officeDocument/2006/relationships/image" Target="../media/image61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image" Target="../media/image34.jpeg"/><Relationship Id="rId11" Type="http://schemas.microsoft.com/office/2007/relationships/hdphoto" Target="../media/hdphoto1.wdp"/><Relationship Id="rId24" Type="http://schemas.openxmlformats.org/officeDocument/2006/relationships/audio" Target="../media/audio9.wav"/><Relationship Id="rId32" Type="http://schemas.openxmlformats.org/officeDocument/2006/relationships/audio" Target="../media/audio1.wav"/><Relationship Id="rId37" Type="http://schemas.openxmlformats.org/officeDocument/2006/relationships/image" Target="../media/image38.jpeg"/><Relationship Id="rId40" Type="http://schemas.openxmlformats.org/officeDocument/2006/relationships/audio" Target="../media/audio16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image" Target="../media/image49.gif"/><Relationship Id="rId66" Type="http://schemas.openxmlformats.org/officeDocument/2006/relationships/image" Target="../media/image57.png"/><Relationship Id="rId74" Type="http://schemas.openxmlformats.org/officeDocument/2006/relationships/image" Target="../media/image64.png"/><Relationship Id="rId5" Type="http://schemas.openxmlformats.org/officeDocument/2006/relationships/image" Target="../media/image13.gif"/><Relationship Id="rId15" Type="http://schemas.microsoft.com/office/2007/relationships/hdphoto" Target="../media/hdphoto3.wdp"/><Relationship Id="rId23" Type="http://schemas.openxmlformats.org/officeDocument/2006/relationships/image" Target="../media/image31.gif"/><Relationship Id="rId28" Type="http://schemas.openxmlformats.org/officeDocument/2006/relationships/audio" Target="../media/audio11.wav"/><Relationship Id="rId36" Type="http://schemas.openxmlformats.org/officeDocument/2006/relationships/audio" Target="../media/audio14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61" Type="http://schemas.openxmlformats.org/officeDocument/2006/relationships/image" Target="../media/image52.png"/><Relationship Id="rId10" Type="http://schemas.openxmlformats.org/officeDocument/2006/relationships/image" Target="../media/image23.png"/><Relationship Id="rId19" Type="http://schemas.microsoft.com/office/2007/relationships/hdphoto" Target="../media/hdphoto5.wdp"/><Relationship Id="rId31" Type="http://schemas.openxmlformats.org/officeDocument/2006/relationships/image" Target="../media/image35.jpeg"/><Relationship Id="rId44" Type="http://schemas.openxmlformats.org/officeDocument/2006/relationships/audio" Target="../media/audio18.wav"/><Relationship Id="rId52" Type="http://schemas.openxmlformats.org/officeDocument/2006/relationships/audio" Target="../media/audio22.wav"/><Relationship Id="rId60" Type="http://schemas.openxmlformats.org/officeDocument/2006/relationships/image" Target="../media/image51.png"/><Relationship Id="rId65" Type="http://schemas.openxmlformats.org/officeDocument/2006/relationships/image" Target="../media/image56.png"/><Relationship Id="rId73" Type="http://schemas.openxmlformats.org/officeDocument/2006/relationships/image" Target="../media/image63.jpeg"/><Relationship Id="rId4" Type="http://schemas.openxmlformats.org/officeDocument/2006/relationships/image" Target="../media/image18.png"/><Relationship Id="rId9" Type="http://schemas.openxmlformats.org/officeDocument/2006/relationships/image" Target="../media/image22.png"/><Relationship Id="rId14" Type="http://schemas.openxmlformats.org/officeDocument/2006/relationships/image" Target="../media/image25.png"/><Relationship Id="rId22" Type="http://schemas.openxmlformats.org/officeDocument/2006/relationships/image" Target="../media/image30.png"/><Relationship Id="rId27" Type="http://schemas.openxmlformats.org/officeDocument/2006/relationships/image" Target="../media/image33.jpeg"/><Relationship Id="rId30" Type="http://schemas.openxmlformats.org/officeDocument/2006/relationships/audio" Target="../media/audio12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20.wav"/><Relationship Id="rId56" Type="http://schemas.openxmlformats.org/officeDocument/2006/relationships/audio" Target="../media/audio24.wav"/><Relationship Id="rId64" Type="http://schemas.openxmlformats.org/officeDocument/2006/relationships/image" Target="../media/image55.png"/><Relationship Id="rId69" Type="http://schemas.openxmlformats.org/officeDocument/2006/relationships/image" Target="../media/image59.gif"/><Relationship Id="rId77" Type="http://schemas.openxmlformats.org/officeDocument/2006/relationships/image" Target="../media/image66.jpeg"/><Relationship Id="rId8" Type="http://schemas.openxmlformats.org/officeDocument/2006/relationships/image" Target="../media/image21.png"/><Relationship Id="rId51" Type="http://schemas.openxmlformats.org/officeDocument/2006/relationships/image" Target="../media/image45.jpeg"/><Relationship Id="rId72" Type="http://schemas.openxmlformats.org/officeDocument/2006/relationships/image" Target="../media/image62.jpeg"/><Relationship Id="rId3" Type="http://schemas.openxmlformats.org/officeDocument/2006/relationships/image" Target="../media/image17.png"/><Relationship Id="rId12" Type="http://schemas.openxmlformats.org/officeDocument/2006/relationships/image" Target="../media/image24.png"/><Relationship Id="rId17" Type="http://schemas.microsoft.com/office/2007/relationships/hdphoto" Target="../media/hdphoto4.wdp"/><Relationship Id="rId25" Type="http://schemas.openxmlformats.org/officeDocument/2006/relationships/image" Target="../media/image32.jpeg"/><Relationship Id="rId33" Type="http://schemas.openxmlformats.org/officeDocument/2006/relationships/image" Target="../media/image36.jpeg"/><Relationship Id="rId38" Type="http://schemas.openxmlformats.org/officeDocument/2006/relationships/audio" Target="../media/audio15.wav"/><Relationship Id="rId46" Type="http://schemas.openxmlformats.org/officeDocument/2006/relationships/audio" Target="../media/audio19.wav"/><Relationship Id="rId59" Type="http://schemas.openxmlformats.org/officeDocument/2006/relationships/image" Target="../media/image50.png"/><Relationship Id="rId67" Type="http://schemas.microsoft.com/office/2007/relationships/hdphoto" Target="../media/hdphoto6.wdp"/><Relationship Id="rId20" Type="http://schemas.openxmlformats.org/officeDocument/2006/relationships/image" Target="../media/image28.gif"/><Relationship Id="rId41" Type="http://schemas.openxmlformats.org/officeDocument/2006/relationships/image" Target="../media/image40.jpeg"/><Relationship Id="rId54" Type="http://schemas.openxmlformats.org/officeDocument/2006/relationships/audio" Target="../media/audio23.wav"/><Relationship Id="rId62" Type="http://schemas.openxmlformats.org/officeDocument/2006/relationships/image" Target="../media/image53.png"/><Relationship Id="rId70" Type="http://schemas.openxmlformats.org/officeDocument/2006/relationships/image" Target="../media/image60.png"/><Relationship Id="rId75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05 2516.wav">
            <a:hlinkClick r:id="" action="ppaction://media"/>
          </p:cNvPr>
          <p:cNvPicPr>
            <a:picLocks noRot="1" noChangeAspect="1"/>
          </p:cNvPicPr>
          <p:nvPr>
            <a:wavAudioFile r:embed="rId1" name="005 - J'ai oublié de vivr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016 2454.wav">
            <a:hlinkClick r:id="" action="ppaction://media"/>
          </p:cNvPr>
          <p:cNvPicPr>
            <a:picLocks noRot="1" noChangeAspect="1"/>
          </p:cNvPicPr>
          <p:nvPr>
            <a:wavAudioFile r:embed="rId2" name="016 - Requiem pour un fou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2454.wav">
            <a:hlinkClick r:id="" action="ppaction://media"/>
          </p:cNvPr>
          <p:cNvPicPr>
            <a:picLocks noRot="1" noChangeAspect="1"/>
          </p:cNvPicPr>
          <p:nvPr>
            <a:wavAudioFile r:embed="rId3" name="004 - Rendez-moi le soleil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2454.wav">
            <a:hlinkClick r:id="" action="ppaction://media"/>
          </p:cNvPr>
          <p:cNvPicPr>
            <a:picLocks noRot="1" noChangeAspect="1"/>
          </p:cNvPicPr>
          <p:nvPr>
            <a:wavAudioFile r:embed="rId4" name="007 - J'ai un problèm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2454.wav">
            <a:hlinkClick r:id="" action="ppaction://media"/>
          </p:cNvPr>
          <p:cNvPicPr>
            <a:picLocks noRot="1" noChangeAspect="1"/>
          </p:cNvPicPr>
          <p:nvPr>
            <a:wavAudioFile r:embed="rId5" name="7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6 2455.wav">
            <a:hlinkClick r:id="" action="ppaction://media"/>
          </p:cNvPr>
          <p:cNvPicPr>
            <a:picLocks noRot="1" noChangeAspect="1"/>
          </p:cNvPicPr>
          <p:nvPr>
            <a:wavAudioFile r:embed="rId2" name="016 - Requiem pour un fou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2470.wav">
            <a:hlinkClick r:id="" action="ppaction://media"/>
          </p:cNvPr>
          <p:cNvPicPr>
            <a:picLocks noRot="1" noChangeAspect="1"/>
          </p:cNvPicPr>
          <p:nvPr>
            <a:wavAudioFile r:embed="rId6" name="017 - Elle est terrible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19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2470.wav">
            <a:hlinkClick r:id="" action="ppaction://media"/>
          </p:cNvPr>
          <p:cNvPicPr>
            <a:picLocks noRot="1" noChangeAspect="1"/>
          </p:cNvPicPr>
          <p:nvPr>
            <a:wavAudioFile r:embed="rId7" name=" sans contrefacon 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2470.wav">
            <a:hlinkClick r:id="" action="ppaction://media"/>
          </p:cNvPr>
          <p:cNvPicPr>
            <a:picLocks noRot="1" noChangeAspect="1"/>
          </p:cNvPicPr>
          <p:nvPr>
            <a:wavAudioFile r:embed="rId8" name="Désenchanté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7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14" descr="C:\Users\JClaude\Desktop\777.gif"/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556" y="225226"/>
            <a:ext cx="534236" cy="254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258888" y="1649413"/>
            <a:ext cx="67691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Le cœur en deux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Vivre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La croisière des souvenirs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Tant pis... c'est la vie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J'ai oublié de vivre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Le rock'n'roll est né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Je vous la donne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Salut Charlie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La fille du square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Cet homme que voilà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Revoilà ma solitude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Elle m'oublie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Du même côté de la rivière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Ce que tu as fait de moi (Album Version)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Dommage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Le bon temps du rock'n'roll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Qu'est-ce que tu croyais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18 - C'est mieux ainsi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63888"/>
            <a:ext cx="140335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64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64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349250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4" name="001 - Le cœur en deux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6" name="002 - Vivr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8" name="003 - La croisière des souvenir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30" name="004 - Tant pis... c'est la vi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2" name="005 - J'ai oublié de vivr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4" name="006 - Le rock'n'roll est né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6" name="007 - Je vous la donn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8" name="008 - Salut Charli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40" name="009 - La fille du squar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2" name="010 - Cet homme que voilà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4" name="011 - Revoilà ma solitud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6" name="012 - Elle m'oubli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8" name="013 - Du même côté de la rivièr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50" name="014 - Ce que tu as fait de moi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2" name="015 - Dommag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4" name="016 - Le bon temps du rock'n'roll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6" name="017 - Qu'est-ce que tu croyai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426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50"/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938" y="4885958"/>
            <a:ext cx="709612" cy="944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450" y="63817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49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2" descr="C:\Users\JClaude\Desktop\fago3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71625"/>
            <a:ext cx="1312862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4" name="Picture 2" descr="C:\Users\JClaude\Desktop\Johnny History - La Légende (Remasterisé) (2012) - Johnny Hallyday - Album (14CD) - MP3 (320Kbps)\77321085_o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698" y="2917825"/>
            <a:ext cx="2671762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21313"/>
            <a:ext cx="68976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8" descr="C:\Users\Marie-Jose\Desktop\NUMEROS JUKEBOX NOIR\18 (FILEminimizer).jpg">
            <a:hlinkClick r:id="" action="ppaction://noaction" highlightClick="1">
              <a:snd r:embed="rId76" name="018 - C'est mieux ainsi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8282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</Words>
  <Application>Microsoft Office PowerPoint</Application>
  <PresentationFormat>Affichage à l'écran (4:3)</PresentationFormat>
  <Paragraphs>21</Paragraphs>
  <Slides>3</Slides>
  <Notes>3</Notes>
  <HiddenSlides>0</HiddenSlides>
  <MMClips>9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2025-02-04T12:13:03Z</dcterms:modified>
</cp:coreProperties>
</file>