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65" r:id="rId3"/>
    <p:sldId id="37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/31N9GPTmIdZHnXJXVEdg==" hashData="eS5BOmVItdA5GGjZ9wSi1QSts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AA00"/>
    <a:srgbClr val="FFB521"/>
    <a:srgbClr val="CC8800"/>
    <a:srgbClr val="C07200"/>
    <a:srgbClr val="F29000"/>
    <a:srgbClr val="DE8400"/>
    <a:srgbClr val="2F2FFF"/>
    <a:srgbClr val="010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017" autoAdjust="0"/>
    <p:restoredTop sz="94660"/>
  </p:normalViewPr>
  <p:slideViewPr>
    <p:cSldViewPr>
      <p:cViewPr>
        <p:scale>
          <a:sx n="83" d="100"/>
          <a:sy n="83" d="100"/>
        </p:scale>
        <p:origin x="-1070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71A7717-6152-44C2-BF61-C7CED1E21CAD}" type="datetimeFigureOut">
              <a:rPr lang="fr-FR"/>
              <a:pPr>
                <a:defRPr/>
              </a:pPr>
              <a:t>04/02/2025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6343765-F9C3-4574-81CA-2D952CC37BF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4357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164FBB-FA7E-4CD4-BA64-E37DABAA4FF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25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D15202-3829-45CA-9E31-0F2B872ABEC6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35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1653522-D154-486C-9081-A6D25D07C3F9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2AE59-8076-4F50-8A4C-65519CD1E12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97115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2B233-F99C-4BF0-A2A3-60FE519EDB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44651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45EA4-8849-4027-83E4-F74162A37B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30939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D9B91E-5682-4110-8074-E9FA196039A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15858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CD8F2E-16CA-4298-995E-BD53C6F822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9617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6ACF12-6E98-4AD7-9009-C76F8FE1399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363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7FA67D-338A-4FCB-90EC-4B0B2BF170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3723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FECF02-EB69-4F1D-ADEF-AB9A1EACF1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19125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AF16EC-7ABD-4114-8ED6-83B7BD8F10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812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5511E-90C4-4E8C-AAE7-3D7BC08055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25493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A8B49-2FAF-42BA-81C6-DAED73D2792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5163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0000">
              <a:schemeClr val="accent4">
                <a:lumMod val="10000"/>
              </a:schemeClr>
            </a:gs>
            <a:gs pos="75666">
              <a:schemeClr val="tx1"/>
            </a:gs>
            <a:gs pos="85000">
              <a:srgbClr val="FFB521"/>
            </a:gs>
            <a:gs pos="66000">
              <a:schemeClr val="accent4">
                <a:lumMod val="10000"/>
              </a:schemeClr>
            </a:gs>
            <a:gs pos="72000">
              <a:schemeClr val="tx1">
                <a:lumMod val="5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FC55BF-6929-4F11-80CF-7A13DF0938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4.png"/><Relationship Id="rId18" Type="http://schemas.openxmlformats.org/officeDocument/2006/relationships/image" Target="../media/image9.png"/><Relationship Id="rId3" Type="http://schemas.openxmlformats.org/officeDocument/2006/relationships/audio" Target="../media/audio3.wav"/><Relationship Id="rId21" Type="http://schemas.openxmlformats.org/officeDocument/2006/relationships/image" Target="../media/image12.gif"/><Relationship Id="rId7" Type="http://schemas.openxmlformats.org/officeDocument/2006/relationships/audio" Target="../media/audio7.wav"/><Relationship Id="rId12" Type="http://schemas.openxmlformats.org/officeDocument/2006/relationships/image" Target="../media/image3.png"/><Relationship Id="rId17" Type="http://schemas.openxmlformats.org/officeDocument/2006/relationships/image" Target="../media/image8.gif"/><Relationship Id="rId2" Type="http://schemas.openxmlformats.org/officeDocument/2006/relationships/audio" Target="../media/audio2.wav"/><Relationship Id="rId16" Type="http://schemas.openxmlformats.org/officeDocument/2006/relationships/image" Target="../media/image7.gif"/><Relationship Id="rId20" Type="http://schemas.openxmlformats.org/officeDocument/2006/relationships/image" Target="../media/image11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2.png"/><Relationship Id="rId5" Type="http://schemas.openxmlformats.org/officeDocument/2006/relationships/audio" Target="../media/audio5.wav"/><Relationship Id="rId15" Type="http://schemas.openxmlformats.org/officeDocument/2006/relationships/image" Target="../media/image6.png"/><Relationship Id="rId23" Type="http://schemas.openxmlformats.org/officeDocument/2006/relationships/image" Target="../media/image14.gif"/><Relationship Id="rId10" Type="http://schemas.openxmlformats.org/officeDocument/2006/relationships/image" Target="../media/image1.png"/><Relationship Id="rId19" Type="http://schemas.openxmlformats.org/officeDocument/2006/relationships/image" Target="../media/image10.jpg"/><Relationship Id="rId4" Type="http://schemas.openxmlformats.org/officeDocument/2006/relationships/audio" Target="../media/audio4.wav"/><Relationship Id="rId9" Type="http://schemas.openxmlformats.org/officeDocument/2006/relationships/notesSlide" Target="../notesSlides/notesSlide1.xml"/><Relationship Id="rId14" Type="http://schemas.openxmlformats.org/officeDocument/2006/relationships/image" Target="../media/image5.png"/><Relationship Id="rId22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5.png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8.png"/><Relationship Id="rId26" Type="http://schemas.openxmlformats.org/officeDocument/2006/relationships/image" Target="../media/image33.png"/><Relationship Id="rId39" Type="http://schemas.openxmlformats.org/officeDocument/2006/relationships/image" Target="../media/image40.jpeg"/><Relationship Id="rId21" Type="http://schemas.microsoft.com/office/2007/relationships/hdphoto" Target="../media/hdphoto5.wdp"/><Relationship Id="rId34" Type="http://schemas.openxmlformats.org/officeDocument/2006/relationships/audio" Target="../media/audio11.wav"/><Relationship Id="rId42" Type="http://schemas.openxmlformats.org/officeDocument/2006/relationships/audio" Target="../media/audio15.wav"/><Relationship Id="rId47" Type="http://schemas.openxmlformats.org/officeDocument/2006/relationships/image" Target="../media/image44.jpeg"/><Relationship Id="rId50" Type="http://schemas.openxmlformats.org/officeDocument/2006/relationships/audio" Target="../media/audio19.wav"/><Relationship Id="rId55" Type="http://schemas.openxmlformats.org/officeDocument/2006/relationships/image" Target="../media/image48.jpeg"/><Relationship Id="rId63" Type="http://schemas.openxmlformats.org/officeDocument/2006/relationships/image" Target="../media/image52.jpeg"/><Relationship Id="rId68" Type="http://schemas.openxmlformats.org/officeDocument/2006/relationships/image" Target="../media/image55.gif"/><Relationship Id="rId76" Type="http://schemas.openxmlformats.org/officeDocument/2006/relationships/image" Target="../media/image60.jpeg"/><Relationship Id="rId84" Type="http://schemas.openxmlformats.org/officeDocument/2006/relationships/image" Target="../media/image68.png"/><Relationship Id="rId7" Type="http://schemas.openxmlformats.org/officeDocument/2006/relationships/image" Target="../media/image20.gif"/><Relationship Id="rId71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7.png"/><Relationship Id="rId29" Type="http://schemas.openxmlformats.org/officeDocument/2006/relationships/image" Target="../media/image35.jpeg"/><Relationship Id="rId11" Type="http://schemas.openxmlformats.org/officeDocument/2006/relationships/image" Target="../media/image24.png"/><Relationship Id="rId24" Type="http://schemas.openxmlformats.org/officeDocument/2006/relationships/image" Target="../media/image31.gif"/><Relationship Id="rId32" Type="http://schemas.openxmlformats.org/officeDocument/2006/relationships/audio" Target="../media/audio10.wav"/><Relationship Id="rId37" Type="http://schemas.openxmlformats.org/officeDocument/2006/relationships/image" Target="../media/image39.jpeg"/><Relationship Id="rId40" Type="http://schemas.openxmlformats.org/officeDocument/2006/relationships/audio" Target="../media/audio14.wav"/><Relationship Id="rId45" Type="http://schemas.openxmlformats.org/officeDocument/2006/relationships/image" Target="../media/image43.jpeg"/><Relationship Id="rId53" Type="http://schemas.openxmlformats.org/officeDocument/2006/relationships/image" Target="../media/image47.jpeg"/><Relationship Id="rId58" Type="http://schemas.openxmlformats.org/officeDocument/2006/relationships/audio" Target="../media/audio1.wav"/><Relationship Id="rId66" Type="http://schemas.openxmlformats.org/officeDocument/2006/relationships/audio" Target="../media/audio26.wav"/><Relationship Id="rId74" Type="http://schemas.openxmlformats.org/officeDocument/2006/relationships/image" Target="../media/image59.jpeg"/><Relationship Id="rId79" Type="http://schemas.openxmlformats.org/officeDocument/2006/relationships/image" Target="../media/image63.gif"/><Relationship Id="rId5" Type="http://schemas.openxmlformats.org/officeDocument/2006/relationships/image" Target="../media/image18.png"/><Relationship Id="rId61" Type="http://schemas.openxmlformats.org/officeDocument/2006/relationships/image" Target="../media/image51.jpeg"/><Relationship Id="rId82" Type="http://schemas.openxmlformats.org/officeDocument/2006/relationships/image" Target="../media/image66.png"/><Relationship Id="rId10" Type="http://schemas.openxmlformats.org/officeDocument/2006/relationships/image" Target="../media/image23.png"/><Relationship Id="rId19" Type="http://schemas.microsoft.com/office/2007/relationships/hdphoto" Target="../media/hdphoto4.wdp"/><Relationship Id="rId31" Type="http://schemas.openxmlformats.org/officeDocument/2006/relationships/image" Target="../media/image36.jpeg"/><Relationship Id="rId44" Type="http://schemas.openxmlformats.org/officeDocument/2006/relationships/audio" Target="../media/audio16.wav"/><Relationship Id="rId52" Type="http://schemas.openxmlformats.org/officeDocument/2006/relationships/audio" Target="../media/audio20.wav"/><Relationship Id="rId60" Type="http://schemas.openxmlformats.org/officeDocument/2006/relationships/audio" Target="../media/audio23.wav"/><Relationship Id="rId65" Type="http://schemas.openxmlformats.org/officeDocument/2006/relationships/image" Target="../media/image53.jpeg"/><Relationship Id="rId73" Type="http://schemas.openxmlformats.org/officeDocument/2006/relationships/audio" Target="../media/audio27.wav"/><Relationship Id="rId78" Type="http://schemas.openxmlformats.org/officeDocument/2006/relationships/image" Target="../media/image62.png"/><Relationship Id="rId81" Type="http://schemas.openxmlformats.org/officeDocument/2006/relationships/image" Target="../media/image65.jpeg"/><Relationship Id="rId4" Type="http://schemas.openxmlformats.org/officeDocument/2006/relationships/image" Target="../media/image17.png"/><Relationship Id="rId9" Type="http://schemas.openxmlformats.org/officeDocument/2006/relationships/image" Target="../media/image22.gif"/><Relationship Id="rId14" Type="http://schemas.openxmlformats.org/officeDocument/2006/relationships/image" Target="../media/image26.png"/><Relationship Id="rId22" Type="http://schemas.openxmlformats.org/officeDocument/2006/relationships/image" Target="../media/image30.png"/><Relationship Id="rId27" Type="http://schemas.openxmlformats.org/officeDocument/2006/relationships/image" Target="../media/image34.gif"/><Relationship Id="rId30" Type="http://schemas.openxmlformats.org/officeDocument/2006/relationships/audio" Target="../media/audio9.wav"/><Relationship Id="rId35" Type="http://schemas.openxmlformats.org/officeDocument/2006/relationships/image" Target="../media/image38.jpeg"/><Relationship Id="rId43" Type="http://schemas.openxmlformats.org/officeDocument/2006/relationships/image" Target="../media/image42.jpeg"/><Relationship Id="rId48" Type="http://schemas.openxmlformats.org/officeDocument/2006/relationships/audio" Target="../media/audio18.wav"/><Relationship Id="rId56" Type="http://schemas.openxmlformats.org/officeDocument/2006/relationships/audio" Target="../media/audio22.wav"/><Relationship Id="rId64" Type="http://schemas.openxmlformats.org/officeDocument/2006/relationships/audio" Target="../media/audio25.wav"/><Relationship Id="rId69" Type="http://schemas.openxmlformats.org/officeDocument/2006/relationships/image" Target="../media/image56.png"/><Relationship Id="rId77" Type="http://schemas.openxmlformats.org/officeDocument/2006/relationships/image" Target="../media/image61.png"/><Relationship Id="rId8" Type="http://schemas.openxmlformats.org/officeDocument/2006/relationships/image" Target="../media/image21.gif"/><Relationship Id="rId51" Type="http://schemas.openxmlformats.org/officeDocument/2006/relationships/image" Target="../media/image46.jpeg"/><Relationship Id="rId72" Type="http://schemas.openxmlformats.org/officeDocument/2006/relationships/image" Target="../media/image58.png"/><Relationship Id="rId80" Type="http://schemas.openxmlformats.org/officeDocument/2006/relationships/image" Target="../media/image64.jpeg"/><Relationship Id="rId3" Type="http://schemas.openxmlformats.org/officeDocument/2006/relationships/image" Target="../media/image16.png"/><Relationship Id="rId12" Type="http://schemas.openxmlformats.org/officeDocument/2006/relationships/image" Target="../media/image25.png"/><Relationship Id="rId17" Type="http://schemas.microsoft.com/office/2007/relationships/hdphoto" Target="../media/hdphoto3.wdp"/><Relationship Id="rId25" Type="http://schemas.openxmlformats.org/officeDocument/2006/relationships/image" Target="../media/image32.png"/><Relationship Id="rId33" Type="http://schemas.openxmlformats.org/officeDocument/2006/relationships/image" Target="../media/image37.jpeg"/><Relationship Id="rId38" Type="http://schemas.openxmlformats.org/officeDocument/2006/relationships/audio" Target="../media/audio13.wav"/><Relationship Id="rId46" Type="http://schemas.openxmlformats.org/officeDocument/2006/relationships/audio" Target="../media/audio17.wav"/><Relationship Id="rId59" Type="http://schemas.openxmlformats.org/officeDocument/2006/relationships/image" Target="../media/image50.jpeg"/><Relationship Id="rId67" Type="http://schemas.openxmlformats.org/officeDocument/2006/relationships/image" Target="../media/image54.jpeg"/><Relationship Id="rId20" Type="http://schemas.openxmlformats.org/officeDocument/2006/relationships/image" Target="../media/image29.png"/><Relationship Id="rId41" Type="http://schemas.openxmlformats.org/officeDocument/2006/relationships/image" Target="../media/image41.jpeg"/><Relationship Id="rId54" Type="http://schemas.openxmlformats.org/officeDocument/2006/relationships/audio" Target="../media/audio21.wav"/><Relationship Id="rId62" Type="http://schemas.openxmlformats.org/officeDocument/2006/relationships/audio" Target="../media/audio24.wav"/><Relationship Id="rId70" Type="http://schemas.openxmlformats.org/officeDocument/2006/relationships/image" Target="../media/image57.jpeg"/><Relationship Id="rId75" Type="http://schemas.openxmlformats.org/officeDocument/2006/relationships/audio" Target="../media/audio28.wav"/><Relationship Id="rId83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45.jpeg"/><Relationship Id="rId57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016 1670.wav">
            <a:hlinkClick r:id="" action="ppaction://media"/>
          </p:cNvPr>
          <p:cNvPicPr>
            <a:picLocks noRot="1" noChangeAspect="1"/>
          </p:cNvPicPr>
          <p:nvPr>
            <a:wavAudioFile r:embed="rId1" name="016 - Requiem pour un fou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004 1670.wav">
            <a:hlinkClick r:id="" action="ppaction://media"/>
          </p:cNvPr>
          <p:cNvPicPr>
            <a:picLocks noRot="1" noChangeAspect="1"/>
          </p:cNvPicPr>
          <p:nvPr>
            <a:wavAudioFile r:embed="rId2" name="004 - Rendez-moi le soleil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007 1670.wav">
            <a:hlinkClick r:id="" action="ppaction://media"/>
          </p:cNvPr>
          <p:cNvPicPr>
            <a:picLocks noRot="1" noChangeAspect="1"/>
          </p:cNvPicPr>
          <p:nvPr>
            <a:wavAudioFile r:embed="rId3" name="007 - J'ai un problème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71685.wav">
            <a:hlinkClick r:id="" action="ppaction://media"/>
          </p:cNvPr>
          <p:cNvPicPr>
            <a:picLocks noRot="1" noChangeAspect="1"/>
          </p:cNvPicPr>
          <p:nvPr>
            <a:wavAudioFile r:embed="rId4" name="7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016 1685.wav">
            <a:hlinkClick r:id="" action="ppaction://media"/>
          </p:cNvPr>
          <p:cNvPicPr>
            <a:picLocks noRot="1" noChangeAspect="1"/>
          </p:cNvPicPr>
          <p:nvPr>
            <a:wavAudioFile r:embed="rId1" name="016 - Requiem pour un fou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17 1685.wav">
            <a:hlinkClick r:id="" action="ppaction://media"/>
          </p:cNvPr>
          <p:cNvPicPr>
            <a:picLocks noRot="1" noChangeAspect="1"/>
          </p:cNvPicPr>
          <p:nvPr>
            <a:wavAudioFile r:embed="rId5" name="017 - Elle est terribl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17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 san1685.wav">
            <a:hlinkClick r:id="" action="ppaction://media"/>
          </p:cNvPr>
          <p:cNvPicPr>
            <a:picLocks noRot="1" noChangeAspect="1"/>
          </p:cNvPicPr>
          <p:nvPr>
            <a:wavAudioFile r:embed="rId6" name=" sans contrefacon 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Dése1685.wav">
            <a:hlinkClick r:id="" action="ppaction://media"/>
          </p:cNvPr>
          <p:cNvPicPr>
            <a:picLocks noRot="1" noChangeAspect="1"/>
          </p:cNvPicPr>
          <p:nvPr>
            <a:wavAudioFile r:embed="rId7" name="Désenchanté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6563" y="1701800"/>
            <a:ext cx="3530600" cy="352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348931">
            <a:off x="5300663" y="2733675"/>
            <a:ext cx="1422400" cy="1463675"/>
          </a:xfrm>
          <a:prstGeom prst="ellipse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439" y="1656729"/>
            <a:ext cx="3816424" cy="3542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Cadre 1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7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325" y="1773238"/>
            <a:ext cx="331311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084763"/>
            <a:ext cx="23622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13" descr="C:\Users\JClaude\Desktop\666.gif"/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252413"/>
            <a:ext cx="720725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7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49" y="908050"/>
            <a:ext cx="6779767" cy="504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827088" y="620713"/>
            <a:ext cx="7489825" cy="5616575"/>
          </a:xfrm>
          <a:prstGeom prst="frame">
            <a:avLst>
              <a:gd name="adj1" fmla="val 19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6" descr="C:\Users\JClaude\Desktop\unnamed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57563"/>
            <a:ext cx="2466975" cy="34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4" descr="C:\Users\JClaude\Desktop\ob_c5032c_211673tubejohnnyhallydaysurharley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976688"/>
            <a:ext cx="3960812" cy="274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569627" y="1605424"/>
            <a:ext cx="6769100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01 - </a:t>
            </a:r>
            <a:r>
              <a:rPr lang="fr-FR" sz="1050" b="1" dirty="0" err="1" smtClean="0">
                <a:solidFill>
                  <a:srgbClr val="FFC000"/>
                </a:solidFill>
              </a:rPr>
              <a:t>Rock'N'Roll</a:t>
            </a:r>
            <a:r>
              <a:rPr lang="fr-FR" sz="1050" b="1" dirty="0" smtClean="0">
                <a:solidFill>
                  <a:srgbClr val="FFC000"/>
                </a:solidFill>
              </a:rPr>
              <a:t> Man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02 - (C'est une) </a:t>
            </a:r>
            <a:r>
              <a:rPr lang="fr-FR" sz="1050" b="1" dirty="0" err="1" smtClean="0">
                <a:solidFill>
                  <a:srgbClr val="FFC000"/>
                </a:solidFill>
              </a:rPr>
              <a:t>Honky</a:t>
            </a:r>
            <a:r>
              <a:rPr lang="fr-FR" sz="1050" b="1" dirty="0" smtClean="0">
                <a:solidFill>
                  <a:srgbClr val="FFC000"/>
                </a:solidFill>
              </a:rPr>
              <a:t> Tonk </a:t>
            </a:r>
            <a:r>
              <a:rPr lang="fr-FR" sz="1050" b="1" dirty="0" err="1" smtClean="0">
                <a:solidFill>
                  <a:srgbClr val="FFC000"/>
                </a:solidFill>
              </a:rPr>
              <a:t>Woman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03 - Voici le monde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04 - Laisse-moi le temps de t'aimer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05 - 17 ans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06 - La fille de l'été dernier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07 - À propos de mon père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08 - Hey </a:t>
            </a:r>
            <a:r>
              <a:rPr lang="fr-FR" sz="1050" b="1" dirty="0" err="1" smtClean="0">
                <a:solidFill>
                  <a:srgbClr val="FFC000"/>
                </a:solidFill>
              </a:rPr>
              <a:t>Lovely</a:t>
            </a:r>
            <a:r>
              <a:rPr lang="fr-FR" sz="1050" b="1" dirty="0" smtClean="0">
                <a:solidFill>
                  <a:srgbClr val="FFC000"/>
                </a:solidFill>
              </a:rPr>
              <a:t> Lady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09 - Dégage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10 - Ma chérie, c'est moi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11 - Je t'aime à l'infini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12 - Ma Mississipi </a:t>
            </a:r>
            <a:r>
              <a:rPr lang="fr-FR" sz="1050" b="1" dirty="0" err="1" smtClean="0">
                <a:solidFill>
                  <a:srgbClr val="FFC000"/>
                </a:solidFill>
              </a:rPr>
              <a:t>Queen</a:t>
            </a:r>
            <a:endParaRPr lang="fr-FR" sz="1050" b="1" dirty="0" smtClean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13 - Joue pas de rock'n'roll pour moi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14 - Merci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15 - Derrière l'amour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16 - Requiem pour un fou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17 - Né pour vivre sans amour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18 - Gabrielle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19 - Rendez-vous en enfer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20 - Ophélie oh folie (Album Version)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21 - Pour l'amour (Album Version)</a:t>
            </a:r>
          </a:p>
          <a:p>
            <a:pPr algn="ctr" eaLnBrk="1" hangingPunct="1"/>
            <a:r>
              <a:rPr lang="fr-FR" sz="1050" b="1" dirty="0" smtClean="0">
                <a:solidFill>
                  <a:srgbClr val="FFC000"/>
                </a:solidFill>
              </a:rPr>
              <a:t>22 - La mort d'Ophélie (D'après l'œuvre de Shakespeare)</a:t>
            </a:r>
            <a:endParaRPr lang="fr-FR" sz="105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8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8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487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487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1" y="4949825"/>
            <a:ext cx="709612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603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28" name="001 - Rock'N'Roll Man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0" name="002 - (C'est une) Honky Tonk Woman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2" name="003 - Voici le monde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4" name="004 - Laisse-moi le temps de t'aimer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6" name="005 - 17 an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38" name="006 - La fille de l'été dernie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0" name="007 - À propos de mon pèr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2" name="008 - Hey Lovely Lady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4" name="009 - Dégag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6" name="010 - Ma chérie, c'est moi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48" name="011 - Je t'aime à l'infini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0550"/>
            <a:ext cx="4508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0" name="012 - Ma Mississipi Queen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2" name="013 - Joue pas de rock'n'roll pour moi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4" name="014 - Merci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6" name="015 - Derrière l'amour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58" name="016 - Requiem pour un fou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0" name="017 - Né pour vivre sans amour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2" name="018 - Gabriell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4" name="019 - Rendez-vous en enfer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6" name="020 - Ophélie oh foli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45088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60" descr="D:\NUMEROS JUKEBOX NOIR\21 (FILEminimizer).jpg">
            <a:hlinkClick r:id="" action="ppaction://noaction" highlightClick="1">
              <a:snd r:embed="rId73" name="021 - Pour l'amour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138" y="2919413"/>
            <a:ext cx="37147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61" descr="D:\NUMEROS JUKEBOX NOIR\22 (FILEminimizer).jpg">
            <a:hlinkClick r:id="" action="ppaction://noaction" highlightClick="1">
              <a:snd r:embed="rId75" name="022 - La mort d'Ophélie (D'après l'œuvre de William Shakespeare)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025" y="2921000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3" descr="C:\Users\JClaude\Desktop\Johnny History - La Légende (Remasterisé) (2012) - Johnny Hallyday - Album (14CD) - MP3 (320Kbps)\johnny-history---la-legende-remasterise5fcc970742150.jp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71625"/>
            <a:ext cx="1346200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Ellipse 7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0413" y="4219575"/>
            <a:ext cx="6699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6581" y="3277394"/>
            <a:ext cx="6858001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6" descr="C:\Users\JClaude\Desktop\3022789260_1_9_BxI5Ybxb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748" y="2515394"/>
            <a:ext cx="3949700" cy="360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6713"/>
            <a:ext cx="6588125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</Words>
  <Application>Microsoft Office PowerPoint</Application>
  <PresentationFormat>Affichage à l'écran (4:3)</PresentationFormat>
  <Paragraphs>25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2025-02-04T10:15:12Z</dcterms:modified>
</cp:coreProperties>
</file>