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0" r:id="rId2"/>
    <p:sldId id="365" r:id="rId3"/>
    <p:sldId id="372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6yQUgr69wwd/3q6oxmP45A==" hashData="Bu2mSS1rfSJXjKRqVAnRSUZ6Ge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2AA00"/>
    <a:srgbClr val="FFB521"/>
    <a:srgbClr val="CC8800"/>
    <a:srgbClr val="C07200"/>
    <a:srgbClr val="F29000"/>
    <a:srgbClr val="DE8400"/>
    <a:srgbClr val="2F2FFF"/>
    <a:srgbClr val="0101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502" autoAdjust="0"/>
    <p:restoredTop sz="94660"/>
  </p:normalViewPr>
  <p:slideViewPr>
    <p:cSldViewPr>
      <p:cViewPr>
        <p:scale>
          <a:sx n="78" d="100"/>
          <a:sy n="78" d="100"/>
        </p:scale>
        <p:origin x="-1805" y="-3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F2DA17F-197B-4199-9098-199011CB182B}" type="datetimeFigureOut">
              <a:rPr lang="fr-FR"/>
              <a:pPr>
                <a:defRPr/>
              </a:pPr>
              <a:t>04/02/2025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A07AB66-624A-44EF-BF4E-A6A678D6402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278107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048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80996DD-ADA2-45BA-AAD9-B426BF8F0D0F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150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5F8F54B-E267-4080-A57A-444FF6C0241F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253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7CF11C2-8285-4C9E-907F-BCAC42E157AF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4FA1C0-9E7E-478A-903A-42F1ECC018E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94661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6468F3-C621-45F7-A4D1-8B9168B89C7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507711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FF4EA0-F9A0-4786-A18C-6EB28E188C8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848346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BB31DF-2F98-4212-AA8F-1EFB1BEFA02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321174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798D26-1E93-461B-9700-274B10DD10D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462475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82D9AF-EC23-4B22-B142-7AC923B5AA6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260945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89140C-8A8F-4296-9184-EF08067F4A2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141166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5A61DB-FE66-4223-B782-1ADF8BDA2AC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163181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9BCE04-3801-49E7-B367-D112940CF60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963065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9F6EC2-4AB4-4A69-9390-094DBF082D6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167569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F628C8-0D52-49A6-A26C-DD09812B80E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909151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90000">
              <a:schemeClr val="accent4">
                <a:lumMod val="10000"/>
              </a:schemeClr>
            </a:gs>
            <a:gs pos="75666">
              <a:schemeClr val="tx1"/>
            </a:gs>
            <a:gs pos="85000">
              <a:srgbClr val="FFB521"/>
            </a:gs>
            <a:gs pos="66000">
              <a:schemeClr val="accent4">
                <a:lumMod val="10000"/>
              </a:schemeClr>
            </a:gs>
            <a:gs pos="72000">
              <a:schemeClr val="tx1">
                <a:lumMod val="5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EC31E76-DD96-4F36-8917-DA2DDC81D96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8.wav"/><Relationship Id="rId13" Type="http://schemas.openxmlformats.org/officeDocument/2006/relationships/image" Target="../media/image2.png"/><Relationship Id="rId18" Type="http://schemas.openxmlformats.org/officeDocument/2006/relationships/image" Target="../media/image7.png"/><Relationship Id="rId26" Type="http://schemas.openxmlformats.org/officeDocument/2006/relationships/image" Target="../media/image15.gif"/><Relationship Id="rId3" Type="http://schemas.openxmlformats.org/officeDocument/2006/relationships/audio" Target="../media/audio3.wav"/><Relationship Id="rId21" Type="http://schemas.openxmlformats.org/officeDocument/2006/relationships/image" Target="../media/image10.png"/><Relationship Id="rId7" Type="http://schemas.openxmlformats.org/officeDocument/2006/relationships/audio" Target="../media/audio7.wav"/><Relationship Id="rId12" Type="http://schemas.openxmlformats.org/officeDocument/2006/relationships/image" Target="../media/image1.png"/><Relationship Id="rId17" Type="http://schemas.openxmlformats.org/officeDocument/2006/relationships/image" Target="../media/image6.png"/><Relationship Id="rId25" Type="http://schemas.openxmlformats.org/officeDocument/2006/relationships/image" Target="../media/image14.png"/><Relationship Id="rId2" Type="http://schemas.openxmlformats.org/officeDocument/2006/relationships/audio" Target="../media/audio2.wav"/><Relationship Id="rId16" Type="http://schemas.openxmlformats.org/officeDocument/2006/relationships/image" Target="../media/image5.png"/><Relationship Id="rId20" Type="http://schemas.openxmlformats.org/officeDocument/2006/relationships/image" Target="../media/image9.gif"/><Relationship Id="rId1" Type="http://schemas.openxmlformats.org/officeDocument/2006/relationships/audio" Target="../media/audio1.wav"/><Relationship Id="rId6" Type="http://schemas.openxmlformats.org/officeDocument/2006/relationships/audio" Target="../media/audio6.wav"/><Relationship Id="rId11" Type="http://schemas.openxmlformats.org/officeDocument/2006/relationships/notesSlide" Target="../notesSlides/notesSlide1.xml"/><Relationship Id="rId24" Type="http://schemas.openxmlformats.org/officeDocument/2006/relationships/image" Target="../media/image13.gif"/><Relationship Id="rId5" Type="http://schemas.openxmlformats.org/officeDocument/2006/relationships/audio" Target="../media/audio5.wav"/><Relationship Id="rId15" Type="http://schemas.openxmlformats.org/officeDocument/2006/relationships/image" Target="../media/image4.png"/><Relationship Id="rId23" Type="http://schemas.openxmlformats.org/officeDocument/2006/relationships/image" Target="../media/image12.jpeg"/><Relationship Id="rId10" Type="http://schemas.openxmlformats.org/officeDocument/2006/relationships/slideLayout" Target="../slideLayouts/slideLayout1.xml"/><Relationship Id="rId19" Type="http://schemas.openxmlformats.org/officeDocument/2006/relationships/image" Target="../media/image8.gif"/><Relationship Id="rId4" Type="http://schemas.openxmlformats.org/officeDocument/2006/relationships/audio" Target="../media/audio4.wav"/><Relationship Id="rId9" Type="http://schemas.openxmlformats.org/officeDocument/2006/relationships/audio" Target="../media/audio9.wav"/><Relationship Id="rId14" Type="http://schemas.openxmlformats.org/officeDocument/2006/relationships/image" Target="../media/image3.png"/><Relationship Id="rId22" Type="http://schemas.openxmlformats.org/officeDocument/2006/relationships/image" Target="../media/image1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6.png"/><Relationship Id="rId4" Type="http://schemas.openxmlformats.org/officeDocument/2006/relationships/image" Target="../media/image13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audio" Target="../media/audio11.wav"/><Relationship Id="rId18" Type="http://schemas.openxmlformats.org/officeDocument/2006/relationships/image" Target="../media/image28.jpeg"/><Relationship Id="rId26" Type="http://schemas.openxmlformats.org/officeDocument/2006/relationships/image" Target="../media/image32.jpeg"/><Relationship Id="rId39" Type="http://schemas.openxmlformats.org/officeDocument/2006/relationships/audio" Target="../media/audio23.wav"/><Relationship Id="rId21" Type="http://schemas.openxmlformats.org/officeDocument/2006/relationships/audio" Target="../media/audio15.wav"/><Relationship Id="rId34" Type="http://schemas.openxmlformats.org/officeDocument/2006/relationships/image" Target="../media/image36.jpeg"/><Relationship Id="rId42" Type="http://schemas.openxmlformats.org/officeDocument/2006/relationships/image" Target="../media/image40.jpeg"/><Relationship Id="rId47" Type="http://schemas.microsoft.com/office/2007/relationships/hdphoto" Target="../media/hdphoto1.wdp"/><Relationship Id="rId50" Type="http://schemas.openxmlformats.org/officeDocument/2006/relationships/image" Target="../media/image46.png"/><Relationship Id="rId55" Type="http://schemas.microsoft.com/office/2007/relationships/hdphoto" Target="../media/hdphoto4.wdp"/><Relationship Id="rId63" Type="http://schemas.openxmlformats.org/officeDocument/2006/relationships/image" Target="../media/image56.png"/><Relationship Id="rId68" Type="http://schemas.openxmlformats.org/officeDocument/2006/relationships/image" Target="../media/image61.gif"/><Relationship Id="rId7" Type="http://schemas.openxmlformats.org/officeDocument/2006/relationships/image" Target="../media/image21.gif"/><Relationship Id="rId71" Type="http://schemas.openxmlformats.org/officeDocument/2006/relationships/image" Target="../media/image63.jpe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7.jpeg"/><Relationship Id="rId29" Type="http://schemas.openxmlformats.org/officeDocument/2006/relationships/audio" Target="../media/audio18.wav"/><Relationship Id="rId11" Type="http://schemas.openxmlformats.org/officeDocument/2006/relationships/audio" Target="../media/audio10.wav"/><Relationship Id="rId24" Type="http://schemas.openxmlformats.org/officeDocument/2006/relationships/image" Target="../media/image31.jpeg"/><Relationship Id="rId32" Type="http://schemas.openxmlformats.org/officeDocument/2006/relationships/image" Target="../media/image35.jpeg"/><Relationship Id="rId37" Type="http://schemas.openxmlformats.org/officeDocument/2006/relationships/audio" Target="../media/audio22.wav"/><Relationship Id="rId40" Type="http://schemas.openxmlformats.org/officeDocument/2006/relationships/image" Target="../media/image39.jpeg"/><Relationship Id="rId45" Type="http://schemas.openxmlformats.org/officeDocument/2006/relationships/image" Target="../media/image43.gif"/><Relationship Id="rId53" Type="http://schemas.openxmlformats.org/officeDocument/2006/relationships/image" Target="../media/image48.png"/><Relationship Id="rId58" Type="http://schemas.openxmlformats.org/officeDocument/2006/relationships/image" Target="../media/image51.png"/><Relationship Id="rId66" Type="http://schemas.openxmlformats.org/officeDocument/2006/relationships/image" Target="../media/image59.gif"/><Relationship Id="rId74" Type="http://schemas.openxmlformats.org/officeDocument/2006/relationships/image" Target="../media/image65.png"/><Relationship Id="rId5" Type="http://schemas.openxmlformats.org/officeDocument/2006/relationships/image" Target="../media/image19.gif"/><Relationship Id="rId15" Type="http://schemas.openxmlformats.org/officeDocument/2006/relationships/audio" Target="../media/audio12.wav"/><Relationship Id="rId23" Type="http://schemas.openxmlformats.org/officeDocument/2006/relationships/audio" Target="../media/audio5.wav"/><Relationship Id="rId28" Type="http://schemas.openxmlformats.org/officeDocument/2006/relationships/image" Target="../media/image33.jpeg"/><Relationship Id="rId36" Type="http://schemas.openxmlformats.org/officeDocument/2006/relationships/image" Target="../media/image37.jpeg"/><Relationship Id="rId49" Type="http://schemas.microsoft.com/office/2007/relationships/hdphoto" Target="../media/hdphoto2.wdp"/><Relationship Id="rId57" Type="http://schemas.microsoft.com/office/2007/relationships/hdphoto" Target="../media/hdphoto5.wdp"/><Relationship Id="rId61" Type="http://schemas.openxmlformats.org/officeDocument/2006/relationships/image" Target="../media/image54.gif"/><Relationship Id="rId10" Type="http://schemas.openxmlformats.org/officeDocument/2006/relationships/image" Target="../media/image24.png"/><Relationship Id="rId19" Type="http://schemas.openxmlformats.org/officeDocument/2006/relationships/audio" Target="../media/audio14.wav"/><Relationship Id="rId31" Type="http://schemas.openxmlformats.org/officeDocument/2006/relationships/audio" Target="../media/audio19.wav"/><Relationship Id="rId44" Type="http://schemas.openxmlformats.org/officeDocument/2006/relationships/image" Target="../media/image42.gif"/><Relationship Id="rId52" Type="http://schemas.microsoft.com/office/2007/relationships/hdphoto" Target="../media/hdphoto3.wdp"/><Relationship Id="rId60" Type="http://schemas.openxmlformats.org/officeDocument/2006/relationships/image" Target="../media/image53.png"/><Relationship Id="rId65" Type="http://schemas.openxmlformats.org/officeDocument/2006/relationships/image" Target="../media/image58.png"/><Relationship Id="rId73" Type="http://schemas.openxmlformats.org/officeDocument/2006/relationships/image" Target="../media/image64.jpeg"/><Relationship Id="rId4" Type="http://schemas.openxmlformats.org/officeDocument/2006/relationships/image" Target="../media/image18.png"/><Relationship Id="rId9" Type="http://schemas.openxmlformats.org/officeDocument/2006/relationships/image" Target="../media/image23.png"/><Relationship Id="rId14" Type="http://schemas.openxmlformats.org/officeDocument/2006/relationships/image" Target="../media/image26.jpeg"/><Relationship Id="rId22" Type="http://schemas.openxmlformats.org/officeDocument/2006/relationships/image" Target="../media/image30.jpeg"/><Relationship Id="rId27" Type="http://schemas.openxmlformats.org/officeDocument/2006/relationships/audio" Target="../media/audio17.wav"/><Relationship Id="rId30" Type="http://schemas.openxmlformats.org/officeDocument/2006/relationships/image" Target="../media/image34.jpeg"/><Relationship Id="rId35" Type="http://schemas.openxmlformats.org/officeDocument/2006/relationships/audio" Target="../media/audio21.wav"/><Relationship Id="rId43" Type="http://schemas.openxmlformats.org/officeDocument/2006/relationships/image" Target="../media/image41.png"/><Relationship Id="rId48" Type="http://schemas.openxmlformats.org/officeDocument/2006/relationships/image" Target="../media/image45.png"/><Relationship Id="rId56" Type="http://schemas.openxmlformats.org/officeDocument/2006/relationships/image" Target="../media/image50.png"/><Relationship Id="rId64" Type="http://schemas.openxmlformats.org/officeDocument/2006/relationships/image" Target="../media/image57.jpeg"/><Relationship Id="rId69" Type="http://schemas.openxmlformats.org/officeDocument/2006/relationships/audio" Target="../media/audio25.wav"/><Relationship Id="rId8" Type="http://schemas.openxmlformats.org/officeDocument/2006/relationships/image" Target="../media/image22.png"/><Relationship Id="rId51" Type="http://schemas.openxmlformats.org/officeDocument/2006/relationships/image" Target="../media/image47.png"/><Relationship Id="rId72" Type="http://schemas.openxmlformats.org/officeDocument/2006/relationships/image" Target="../media/image13.gif"/><Relationship Id="rId3" Type="http://schemas.openxmlformats.org/officeDocument/2006/relationships/image" Target="../media/image17.png"/><Relationship Id="rId12" Type="http://schemas.openxmlformats.org/officeDocument/2006/relationships/image" Target="../media/image25.jpeg"/><Relationship Id="rId17" Type="http://schemas.openxmlformats.org/officeDocument/2006/relationships/audio" Target="../media/audio13.wav"/><Relationship Id="rId25" Type="http://schemas.openxmlformats.org/officeDocument/2006/relationships/audio" Target="../media/audio16.wav"/><Relationship Id="rId33" Type="http://schemas.openxmlformats.org/officeDocument/2006/relationships/audio" Target="../media/audio20.wav"/><Relationship Id="rId38" Type="http://schemas.openxmlformats.org/officeDocument/2006/relationships/image" Target="../media/image38.jpeg"/><Relationship Id="rId46" Type="http://schemas.openxmlformats.org/officeDocument/2006/relationships/image" Target="../media/image44.png"/><Relationship Id="rId59" Type="http://schemas.openxmlformats.org/officeDocument/2006/relationships/image" Target="../media/image52.png"/><Relationship Id="rId67" Type="http://schemas.openxmlformats.org/officeDocument/2006/relationships/image" Target="../media/image60.png"/><Relationship Id="rId20" Type="http://schemas.openxmlformats.org/officeDocument/2006/relationships/image" Target="../media/image29.jpeg"/><Relationship Id="rId41" Type="http://schemas.openxmlformats.org/officeDocument/2006/relationships/audio" Target="../media/audio24.wav"/><Relationship Id="rId54" Type="http://schemas.openxmlformats.org/officeDocument/2006/relationships/image" Target="../media/image49.png"/><Relationship Id="rId62" Type="http://schemas.openxmlformats.org/officeDocument/2006/relationships/image" Target="../media/image55.png"/><Relationship Id="rId70" Type="http://schemas.openxmlformats.org/officeDocument/2006/relationships/image" Target="../media/image62.jpeg"/><Relationship Id="rId75" Type="http://schemas.openxmlformats.org/officeDocument/2006/relationships/image" Target="../media/image6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le p1818.wav">
            <a:hlinkClick r:id="" action="ppaction://media"/>
          </p:cNvPr>
          <p:cNvPicPr>
            <a:picLocks noRot="1" noChangeAspect="1"/>
          </p:cNvPicPr>
          <p:nvPr>
            <a:wavAudioFile r:embed="rId1" name="le penitentier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009 1818.wav">
            <a:hlinkClick r:id="" action="ppaction://media"/>
          </p:cNvPr>
          <p:cNvPicPr>
            <a:picLocks noRot="1" noChangeAspect="1"/>
          </p:cNvPicPr>
          <p:nvPr>
            <a:wavAudioFile r:embed="rId2" name="009 - San Francisco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San 1818.wav">
            <a:hlinkClick r:id="" action="ppaction://media"/>
          </p:cNvPr>
          <p:cNvPicPr>
            <a:picLocks noRot="1" noChangeAspect="1"/>
          </p:cNvPicPr>
          <p:nvPr>
            <a:wavAudioFile r:embed="rId3" name="San Francisco.wav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004 1818.wav">
            <a:hlinkClick r:id="" action="ppaction://media"/>
          </p:cNvPr>
          <p:cNvPicPr>
            <a:picLocks noRot="1" noChangeAspect="1"/>
          </p:cNvPicPr>
          <p:nvPr>
            <a:wavAudioFile r:embed="rId4" name="004 - Rendez-moi le soleil.wav"/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007 1818.wav">
            <a:hlinkClick r:id="" action="ppaction://media"/>
          </p:cNvPr>
          <p:cNvPicPr>
            <a:picLocks noRot="1" noChangeAspect="1"/>
          </p:cNvPicPr>
          <p:nvPr>
            <a:wavAudioFile r:embed="rId5" name="007 - J'ai un problème.wav"/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71818.wav">
            <a:hlinkClick r:id="" action="ppaction://media"/>
          </p:cNvPr>
          <p:cNvPicPr>
            <a:picLocks noRot="1" noChangeAspect="1"/>
          </p:cNvPicPr>
          <p:nvPr>
            <a:wavAudioFile r:embed="rId6" name="7.wav"/>
          </p:nvPr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17 1771.wav">
            <a:hlinkClick r:id="" action="ppaction://media"/>
          </p:cNvPr>
          <p:cNvPicPr>
            <a:picLocks noRot="1" noChangeAspect="1"/>
          </p:cNvPicPr>
          <p:nvPr>
            <a:wavAudioFile r:embed="rId7" name="017 - Elle est terrible.wav"/>
          </p:nvPr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2" descr="C:\Users\JClaude\Desktop\Animation.gif"/>
          <p:cNvPicPr>
            <a:picLocks noChangeAspect="1" noChangeArrowheads="1" noCrop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2" descr="C:\Users\JClaude\Desktop\Animation.gif"/>
          <p:cNvPicPr>
            <a:picLocks noChangeAspect="1" noChangeArrowheads="1" noCrop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7" descr="C:\Users\Jclaude\Desktop\Animation.gif"/>
          <p:cNvPicPr>
            <a:picLocks noChangeAspect="1" noChangeArrowheads="1" noCrop="1"/>
          </p:cNvPicPr>
          <p:nvPr/>
        </p:nvPicPr>
        <p:blipFill>
          <a:blip r:embed="rId20">
            <a:duotone>
              <a:prstClr val="black"/>
              <a:schemeClr val="tx1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49" y="908050"/>
            <a:ext cx="6779767" cy="5041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 san1771.wav">
            <a:hlinkClick r:id="" action="ppaction://media"/>
          </p:cNvPr>
          <p:cNvPicPr>
            <a:picLocks noRot="1" noChangeAspect="1"/>
          </p:cNvPicPr>
          <p:nvPr>
            <a:wavAudioFile r:embed="rId8" name=" sans contrefacon .wav"/>
          </p:nvPr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Dése1771.wav">
            <a:hlinkClick r:id="" action="ppaction://media"/>
          </p:cNvPr>
          <p:cNvPicPr>
            <a:picLocks noRot="1" noChangeAspect="1"/>
          </p:cNvPicPr>
          <p:nvPr>
            <a:wavAudioFile r:embed="rId9" name="Désenchanté.wav"/>
          </p:nvPr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6563" y="1701800"/>
            <a:ext cx="3530600" cy="352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llipse 8"/>
          <p:cNvSpPr/>
          <p:nvPr/>
        </p:nvSpPr>
        <p:spPr bwMode="auto">
          <a:xfrm rot="7348931">
            <a:off x="5300663" y="2733675"/>
            <a:ext cx="1422400" cy="1463675"/>
          </a:xfrm>
          <a:prstGeom prst="ellipse">
            <a:avLst/>
          </a:prstGeom>
          <a:blipFill dpi="0" rotWithShape="1">
            <a:blip r:embed="rId2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4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23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439" y="1656729"/>
            <a:ext cx="3816424" cy="35429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adre 15"/>
          <p:cNvSpPr/>
          <p:nvPr/>
        </p:nvSpPr>
        <p:spPr>
          <a:xfrm>
            <a:off x="827088" y="620713"/>
            <a:ext cx="7489825" cy="5616575"/>
          </a:xfrm>
          <a:prstGeom prst="frame">
            <a:avLst>
              <a:gd name="adj1" fmla="val 1929"/>
            </a:avLst>
          </a:prstGeom>
          <a:blipFill dpi="0" rotWithShape="1">
            <a:blip r:embed="rId2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2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62" name="Picture 13" descr="C:\Users\JClaude\Desktop\Johnny History - La Légende (Remasterisé) (2012) - Johnny Hallyday - Album (14CD) - MP3 (320Kbps)\johnny-history---la-legende-remasterise5fcc970742150.jpg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0325" y="1773238"/>
            <a:ext cx="3313113" cy="331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6" name="Picture 4" descr="C:\Users\JClaude\Desktop\ob_c5032c_211673tubejohnnyhallydaysurharley2.png"/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084763"/>
            <a:ext cx="2362200" cy="163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8" name="Picture 12" descr="C:\Users\JClaude\Desktop\555.gif"/>
          <p:cNvPicPr>
            <a:picLocks noChangeAspect="1" noChangeArrowheads="1" noCrop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6233" y="188640"/>
            <a:ext cx="708025" cy="350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2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numSld="2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 numSld="2" showWhenStopped="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numSld="2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7" descr="C:\Users\Jclaude\Desktop\Animation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tx1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49" y="908050"/>
            <a:ext cx="6779767" cy="5041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1123950" y="1812925"/>
            <a:ext cx="6769100" cy="323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01 - La musique que j'aime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02 - Le sorcier, le maudit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03 - La prison des orphelins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04 - J'ai besoin d'un ami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05 - Le feu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06 - Moraya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07 - J'ai un problème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08 - Te tuer d'amour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09 - Noël interdit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10 - Je construis des murs autour de mes rêves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11 - Je t'aime, je t'aime, je t'aime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12 - Mon amour perdu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13 - Trop belle, trop jolie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14 - Danger d'amour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15 - J'ai pleuré sur ma guitare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16 - Johnny Rider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17 - Prends ma vie</a:t>
            </a:r>
          </a:p>
        </p:txBody>
      </p:sp>
      <p:sp>
        <p:nvSpPr>
          <p:cNvPr id="6" name="Cadre 5"/>
          <p:cNvSpPr/>
          <p:nvPr/>
        </p:nvSpPr>
        <p:spPr>
          <a:xfrm>
            <a:off x="827088" y="620713"/>
            <a:ext cx="7489825" cy="5616575"/>
          </a:xfrm>
          <a:prstGeom prst="frame">
            <a:avLst>
              <a:gd name="adj1" fmla="val 192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7" name="Picture 6" descr="C:\Users\JClaude\Desktop\unnamed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3357563"/>
            <a:ext cx="2466975" cy="340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9" name="Picture 4" descr="C:\Users\JClaude\Desktop\ob_c5032c_211673tubejohnnyhallydaysurharley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976688"/>
            <a:ext cx="3960812" cy="274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6350"/>
            <a:ext cx="9115425" cy="682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912813"/>
            <a:ext cx="187642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40500" y="3176588"/>
            <a:ext cx="1074738" cy="2236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34925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6713" y="167798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8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14414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163" y="2141538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5" y="3856038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6" descr="C:\Users\Marie-Jose\Desktop\NUMEROS JUKEBOX NOIR\1 (FILEminimizer).jpg">
            <a:hlinkClick r:id="" action="ppaction://noaction" highlightClick="1">
              <a:snd r:embed="rId11" name="001 - La musique que j'aime.wav"/>
            </a:hlinkClick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Marie-Jose\Desktop\NUMEROS JUKEBOX NOIR\2 (FILEminimizer).jpg">
            <a:hlinkClick r:id="" action="ppaction://noaction" highlightClick="1">
              <a:snd r:embed="rId13" name="002 - Le sorcier, le maudit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34099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3" descr="C:\Users\Marie-Jose\Desktop\NUMEROS JUKEBOX NOIR\3 (FILEminimizer).jpg">
            <a:hlinkClick r:id="" action="ppaction://noaction" highlightClick="1">
              <a:snd r:embed="rId15" name="003 - La prison des orphelins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088" y="3709988"/>
            <a:ext cx="5064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4" descr="C:\Users\Marie-Jose\Desktop\NUMEROS JUKEBOX NOIR\4 (FILEminimizer).jpg">
            <a:hlinkClick r:id="" action="ppaction://noaction" highlightClick="1">
              <a:snd r:embed="rId17" name="004 - J'ai besoin d'un ami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989388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" descr="C:\Users\Marie-Jose\Desktop\NUMEROS JUKEBOX NOIR\5 (FILEminimizer).jpg">
            <a:hlinkClick r:id="" action="ppaction://noaction" highlightClick="1">
              <a:snd r:embed="rId19" name="005 - Le feu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025" y="4276725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6" descr="C:\Users\Marie-Jose\Desktop\NUMEROS JUKEBOX NOIR\6 (FILEminimizer).jpg">
            <a:hlinkClick r:id="" action="ppaction://noaction" highlightClick="1">
              <a:snd r:embed="rId21" name="006 - Moraya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576763"/>
            <a:ext cx="4762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7" descr="C:\Users\Marie-Jose\Desktop\NUMEROS JUKEBOX NOIR\7 (FILEminimizer).jpg">
            <a:hlinkClick r:id="" action="ppaction://noaction" highlightClick="1">
              <a:snd r:embed="rId23" name="007 - J'ai un problème.wav"/>
            </a:hlinkClick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0188" y="4889500"/>
            <a:ext cx="4413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8" descr="C:\Users\Marie-Jose\Desktop\NUMEROS JUKEBOX NOIR\8 (FILEminimizer).jpg">
            <a:hlinkClick r:id="" action="ppaction://noaction" highlightClick="1">
              <a:snd r:embed="rId25" name="008 - Te tuer d'amour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5176838"/>
            <a:ext cx="4762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9" descr="C:\Users\Marie-Jose\Desktop\NUMEROS JUKEBOX NOIR\9 (FILEminimizer).jpg">
            <a:hlinkClick r:id="" action="ppaction://noaction" highlightClick="1">
              <a:snd r:embed="rId27" name="009 - Noël interdit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3132138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10" descr="C:\Users\Marie-Jose\Desktop\NUMEROS JUKEBOX NOIR\10 (FILEminimizer).jpg">
            <a:hlinkClick r:id="" action="ppaction://noaction" highlightClick="1">
              <a:snd r:embed="rId29" name="010 - Je construis des murs autour de mes rêves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3417888"/>
            <a:ext cx="42703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1" descr="C:\Users\Marie-Jose\Desktop\NUMEROS JUKEBOX NOIR\11 (FILEminimizer).jpg">
            <a:hlinkClick r:id="" action="ppaction://noaction" highlightClick="1">
              <a:snd r:embed="rId31" name="011 - Je t'aime, je t'aime, je t'aime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70681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2" descr="C:\Users\Marie-Jose\Desktop\NUMEROS JUKEBOX NOIR\12 (FILEminimizer).jpg">
            <a:hlinkClick r:id="" action="ppaction://noaction" highlightClick="1">
              <a:snd r:embed="rId33" name="012 - Mon amour perdu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38" y="3989388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3" descr="C:\Users\Marie-Jose\Desktop\NUMEROS JUKEBOX NOIR\13 (FILEminimizer).jpg">
            <a:hlinkClick r:id="" action="ppaction://noaction" highlightClick="1">
              <a:snd r:embed="rId35" name="013 - Trop belle, trop jolie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4281488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4" descr="C:\Users\Marie-Jose\Desktop\NUMEROS JUKEBOX NOIR\14 (FILEminimizer).jpg">
            <a:hlinkClick r:id="" action="ppaction://noaction" highlightClick="1">
              <a:snd r:embed="rId37" name="014 - Danger d'amour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576763"/>
            <a:ext cx="455613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5" descr="C:\Users\Marie-Jose\Desktop\NUMEROS JUKEBOX NOIR\15 (FILEminimizer).jpg">
            <a:hlinkClick r:id="" action="ppaction://noaction" highlightClick="1">
              <a:snd r:embed="rId39" name="015 - J'ai pleuré sur ma guitare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4889500"/>
            <a:ext cx="4953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6" descr="C:\Users\Marie-Jose\Desktop\NUMEROS JUKEBOX NOIR\16 (FILEminimizer).jpg">
            <a:hlinkClick r:id="" action="ppaction://noaction" highlightClick="1">
              <a:snd r:embed="rId41" name="016 - Johnny Rider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68900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8650" y="641032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675" y="6427788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46">
            <a:extLst>
              <a:ext uri="{BEBA8EAE-BF5A-486C-A8C5-ECC9F3942E4B}">
                <a14:imgProps xmlns:a14="http://schemas.microsoft.com/office/drawing/2010/main">
                  <a14:imgLayer r:embed="rId47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48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8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946" y="5051585"/>
            <a:ext cx="619579" cy="82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Image2.png"/>
          <p:cNvPicPr>
            <a:picLocks noChangeAspect="1" noChangeArrowheads="1"/>
          </p:cNvPicPr>
          <p:nvPr/>
        </p:nvPicPr>
        <p:blipFill>
          <a:blip r:embed="rId51">
            <a:extLst>
              <a:ext uri="{BEBA8EAE-BF5A-486C-A8C5-ECC9F3942E4B}">
                <a14:imgProps xmlns:a14="http://schemas.microsoft.com/office/drawing/2010/main">
                  <a14:imgLayer r:embed="rId5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3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540" y="1876100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3" name="Picture 2" descr="D:\SMYLET\BOUGEOIR 2.png"/>
          <p:cNvPicPr>
            <a:picLocks noChangeAspect="1" noChangeArrowheads="1"/>
          </p:cNvPicPr>
          <p:nvPr/>
        </p:nvPicPr>
        <p:blipFill>
          <a:blip r:embed="rId54">
            <a:extLst>
              <a:ext uri="{BEBA8EAE-BF5A-486C-A8C5-ECC9F3942E4B}">
                <a14:imgProps xmlns:a14="http://schemas.microsoft.com/office/drawing/2010/main">
                  <a14:imgLayer r:embed="rId55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4463" y="2227263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D:\SMYLET\BOUGEOIR 2.png"/>
          <p:cNvPicPr>
            <a:picLocks noChangeAspect="1" noChangeArrowheads="1"/>
          </p:cNvPicPr>
          <p:nvPr/>
        </p:nvPicPr>
        <p:blipFill>
          <a:blip r:embed="rId56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1350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163" y="3910013"/>
            <a:ext cx="1473200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5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48013"/>
            <a:ext cx="325437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68300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96113" y="3138488"/>
            <a:ext cx="187325" cy="226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0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1" name="Image 10"/>
          <p:cNvPicPr>
            <a:picLocks noChangeAspect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313" y="1408113"/>
            <a:ext cx="661987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2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413" y="32575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4" descr="D:\SMYLET\1 (FILEmini.jpg"/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1463" y="2754313"/>
            <a:ext cx="1304925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5818" y="4096070"/>
            <a:ext cx="654050" cy="1911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80868" y="3340894"/>
            <a:ext cx="6858001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Cadre 62"/>
          <p:cNvSpPr/>
          <p:nvPr/>
        </p:nvSpPr>
        <p:spPr bwMode="auto">
          <a:xfrm>
            <a:off x="6210300" y="3138488"/>
            <a:ext cx="366713" cy="2265362"/>
          </a:xfrm>
          <a:prstGeom prst="frame">
            <a:avLst>
              <a:gd name="adj1" fmla="val 17981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4" name="Cadre 63"/>
          <p:cNvSpPr/>
          <p:nvPr/>
        </p:nvSpPr>
        <p:spPr bwMode="auto">
          <a:xfrm>
            <a:off x="7577138" y="3138488"/>
            <a:ext cx="338137" cy="2265362"/>
          </a:xfrm>
          <a:prstGeom prst="frame">
            <a:avLst>
              <a:gd name="adj1" fmla="val 17981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5" name="Cadre 64"/>
          <p:cNvSpPr/>
          <p:nvPr/>
        </p:nvSpPr>
        <p:spPr bwMode="auto">
          <a:xfrm>
            <a:off x="6975475" y="3130550"/>
            <a:ext cx="201613" cy="2282825"/>
          </a:xfrm>
          <a:prstGeom prst="frame">
            <a:avLst>
              <a:gd name="adj1" fmla="val 17981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0" name="Picture 64" descr="C:\Users\Solenn\Desktop\111.jp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2863" y="3906838"/>
            <a:ext cx="14605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17" descr="C:\Users\Marie-Jose\Desktop\NUMEROS JUKEBOX NOIR\17 (FILEminimizer).jpg">
            <a:hlinkClick r:id="" action="ppaction://noaction" highlightClick="1">
              <a:snd r:embed="rId69" name="017 - Prends ma vie.wav"/>
            </a:hlinkClick>
          </p:cNvPr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250" y="2924175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13" descr="C:\Users\JClaude\Desktop\Johnny History - La Légende (Remasterisé) (2012) - Johnny Hallyday - Album (14CD) - MP3 (320Kbps)\johnny-history---la-legende-remasterise5fcc970742150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5400" y="1690688"/>
            <a:ext cx="1346200" cy="134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35388" y="1562100"/>
            <a:ext cx="1535112" cy="1570038"/>
          </a:xfrm>
          <a:prstGeom prst="frame">
            <a:avLst>
              <a:gd name="adj1" fmla="val 6684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1" name="Ellipse 7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7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56" name="Picture 66" descr="C:\Users\JClaude\Desktop\3022789260_1_9_BxI5Ybxb.pn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973" y="2547701"/>
            <a:ext cx="3949700" cy="3608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69" descr="C:\Users\Jclaude\Desktop\Image1.pn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6338" y="5438775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101</Words>
  <Application>Microsoft Office PowerPoint</Application>
  <PresentationFormat>Affichage à l'écran (4:3)</PresentationFormat>
  <Paragraphs>20</Paragraphs>
  <Slides>3</Slides>
  <Notes>3</Notes>
  <HiddenSlides>0</HiddenSlides>
  <MMClips>9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2025-02-04T12:11:20Z</dcterms:modified>
</cp:coreProperties>
</file>