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TH98afY+CpEnrDInylKiA==" hashData="0qI8HVYjB46IaVDfM+brP/Uva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801" autoAdjust="0"/>
    <p:restoredTop sz="94660"/>
  </p:normalViewPr>
  <p:slideViewPr>
    <p:cSldViewPr>
      <p:cViewPr>
        <p:scale>
          <a:sx n="76" d="100"/>
          <a:sy n="76" d="100"/>
        </p:scale>
        <p:origin x="-1709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F48A6AA-24C3-459D-96E4-379D4B3BE2AB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0FAF81-0817-48A4-9871-AC718B2E7D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9190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091B46-E23F-480B-AA80-5DAD29C4CCD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B5AF7A-DE59-423C-BEA8-CE4785B775E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0A0A08-A6A2-4FC1-BD5D-DD07FA229DB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646BC-BFF6-44B7-8204-754A41DEC2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724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15AD5-5CF3-4E27-B258-A0337AAD4C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6947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2E0A0-99C8-4BF0-99F6-2389BF95E5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1544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AFD92-4966-4854-9CD1-5E36E59762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9658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53C7D-9333-42AF-A4DE-6562D696F4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6294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07997-A786-48DA-BA7C-2C16C747C2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1934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0573D-CD99-45AD-8F46-770B8D871A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3767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F671E-A8A1-4A6E-A6E7-7B295491DE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272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E2681-3F4A-493F-83E2-34585E76D7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7075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1B55D-6C87-407C-9F45-4F53619A52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527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B291B-14E6-4046-8138-4BB1CB4BDF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7421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0153DD-9298-4677-8D53-96A612C004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png"/><Relationship Id="rId3" Type="http://schemas.openxmlformats.org/officeDocument/2006/relationships/audio" Target="../media/audio3.wav"/><Relationship Id="rId21" Type="http://schemas.openxmlformats.org/officeDocument/2006/relationships/image" Target="../media/image12.gif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png"/><Relationship Id="rId5" Type="http://schemas.openxmlformats.org/officeDocument/2006/relationships/audio" Target="../media/audio5.wav"/><Relationship Id="rId15" Type="http://schemas.openxmlformats.org/officeDocument/2006/relationships/image" Target="../media/image6.gif"/><Relationship Id="rId23" Type="http://schemas.openxmlformats.org/officeDocument/2006/relationships/image" Target="../media/image14.gif"/><Relationship Id="rId10" Type="http://schemas.openxmlformats.org/officeDocument/2006/relationships/image" Target="../media/image1.png"/><Relationship Id="rId19" Type="http://schemas.openxmlformats.org/officeDocument/2006/relationships/image" Target="../media/image10.jp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8.png"/><Relationship Id="rId26" Type="http://schemas.openxmlformats.org/officeDocument/2006/relationships/image" Target="../media/image33.png"/><Relationship Id="rId39" Type="http://schemas.openxmlformats.org/officeDocument/2006/relationships/image" Target="../media/image40.jpeg"/><Relationship Id="rId21" Type="http://schemas.microsoft.com/office/2007/relationships/hdphoto" Target="../media/hdphoto5.wdp"/><Relationship Id="rId34" Type="http://schemas.openxmlformats.org/officeDocument/2006/relationships/audio" Target="../media/audio4.wav"/><Relationship Id="rId42" Type="http://schemas.openxmlformats.org/officeDocument/2006/relationships/audio" Target="../media/audio14.wav"/><Relationship Id="rId47" Type="http://schemas.openxmlformats.org/officeDocument/2006/relationships/image" Target="../media/image44.jpeg"/><Relationship Id="rId50" Type="http://schemas.openxmlformats.org/officeDocument/2006/relationships/audio" Target="../media/audio18.wav"/><Relationship Id="rId55" Type="http://schemas.openxmlformats.org/officeDocument/2006/relationships/image" Target="../media/image48.jpeg"/><Relationship Id="rId63" Type="http://schemas.openxmlformats.org/officeDocument/2006/relationships/image" Target="../media/image52.jpeg"/><Relationship Id="rId68" Type="http://schemas.openxmlformats.org/officeDocument/2006/relationships/image" Target="../media/image55.gif"/><Relationship Id="rId76" Type="http://schemas.openxmlformats.org/officeDocument/2006/relationships/image" Target="../media/image60.jpeg"/><Relationship Id="rId84" Type="http://schemas.openxmlformats.org/officeDocument/2006/relationships/image" Target="../media/image68.png"/><Relationship Id="rId7" Type="http://schemas.openxmlformats.org/officeDocument/2006/relationships/image" Target="../media/image20.gif"/><Relationship Id="rId71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png"/><Relationship Id="rId29" Type="http://schemas.openxmlformats.org/officeDocument/2006/relationships/image" Target="../media/image35.jpeg"/><Relationship Id="rId11" Type="http://schemas.openxmlformats.org/officeDocument/2006/relationships/image" Target="../media/image24.jpeg"/><Relationship Id="rId24" Type="http://schemas.openxmlformats.org/officeDocument/2006/relationships/image" Target="../media/image31.gif"/><Relationship Id="rId32" Type="http://schemas.openxmlformats.org/officeDocument/2006/relationships/audio" Target="../media/audio10.wav"/><Relationship Id="rId37" Type="http://schemas.openxmlformats.org/officeDocument/2006/relationships/image" Target="../media/image39.jpeg"/><Relationship Id="rId40" Type="http://schemas.openxmlformats.org/officeDocument/2006/relationships/audio" Target="../media/audio13.wav"/><Relationship Id="rId45" Type="http://schemas.openxmlformats.org/officeDocument/2006/relationships/image" Target="../media/image43.jpeg"/><Relationship Id="rId53" Type="http://schemas.openxmlformats.org/officeDocument/2006/relationships/image" Target="../media/image47.jpeg"/><Relationship Id="rId58" Type="http://schemas.openxmlformats.org/officeDocument/2006/relationships/audio" Target="../media/audio22.wav"/><Relationship Id="rId66" Type="http://schemas.openxmlformats.org/officeDocument/2006/relationships/audio" Target="../media/audio26.wav"/><Relationship Id="rId74" Type="http://schemas.openxmlformats.org/officeDocument/2006/relationships/image" Target="../media/image59.jpeg"/><Relationship Id="rId79" Type="http://schemas.openxmlformats.org/officeDocument/2006/relationships/image" Target="../media/image63.gif"/><Relationship Id="rId5" Type="http://schemas.openxmlformats.org/officeDocument/2006/relationships/image" Target="../media/image18.png"/><Relationship Id="rId61" Type="http://schemas.openxmlformats.org/officeDocument/2006/relationships/image" Target="../media/image51.jpeg"/><Relationship Id="rId82" Type="http://schemas.openxmlformats.org/officeDocument/2006/relationships/image" Target="../media/image66.png"/><Relationship Id="rId19" Type="http://schemas.microsoft.com/office/2007/relationships/hdphoto" Target="../media/hdphoto4.wdp"/><Relationship Id="rId4" Type="http://schemas.openxmlformats.org/officeDocument/2006/relationships/image" Target="../media/image17.png"/><Relationship Id="rId9" Type="http://schemas.openxmlformats.org/officeDocument/2006/relationships/image" Target="../media/image22.gif"/><Relationship Id="rId14" Type="http://schemas.openxmlformats.org/officeDocument/2006/relationships/image" Target="../media/image26.png"/><Relationship Id="rId22" Type="http://schemas.openxmlformats.org/officeDocument/2006/relationships/image" Target="../media/image30.png"/><Relationship Id="rId27" Type="http://schemas.openxmlformats.org/officeDocument/2006/relationships/image" Target="../media/image34.gif"/><Relationship Id="rId30" Type="http://schemas.openxmlformats.org/officeDocument/2006/relationships/audio" Target="../media/audio9.wav"/><Relationship Id="rId35" Type="http://schemas.openxmlformats.org/officeDocument/2006/relationships/image" Target="../media/image38.jpeg"/><Relationship Id="rId43" Type="http://schemas.openxmlformats.org/officeDocument/2006/relationships/image" Target="../media/image42.jpeg"/><Relationship Id="rId48" Type="http://schemas.openxmlformats.org/officeDocument/2006/relationships/audio" Target="../media/audio17.wav"/><Relationship Id="rId56" Type="http://schemas.openxmlformats.org/officeDocument/2006/relationships/audio" Target="../media/audio21.wav"/><Relationship Id="rId64" Type="http://schemas.openxmlformats.org/officeDocument/2006/relationships/audio" Target="../media/audio25.wav"/><Relationship Id="rId69" Type="http://schemas.openxmlformats.org/officeDocument/2006/relationships/image" Target="../media/image56.png"/><Relationship Id="rId77" Type="http://schemas.openxmlformats.org/officeDocument/2006/relationships/image" Target="../media/image61.png"/><Relationship Id="rId8" Type="http://schemas.openxmlformats.org/officeDocument/2006/relationships/image" Target="../media/image21.gif"/><Relationship Id="rId51" Type="http://schemas.openxmlformats.org/officeDocument/2006/relationships/image" Target="../media/image46.jpeg"/><Relationship Id="rId72" Type="http://schemas.openxmlformats.org/officeDocument/2006/relationships/image" Target="../media/image58.png"/><Relationship Id="rId80" Type="http://schemas.openxmlformats.org/officeDocument/2006/relationships/image" Target="../media/image64.jpeg"/><Relationship Id="rId85" Type="http://schemas.openxmlformats.org/officeDocument/2006/relationships/image" Target="../media/image69.png"/><Relationship Id="rId3" Type="http://schemas.openxmlformats.org/officeDocument/2006/relationships/image" Target="../media/image16.png"/><Relationship Id="rId12" Type="http://schemas.openxmlformats.org/officeDocument/2006/relationships/image" Target="../media/image25.png"/><Relationship Id="rId17" Type="http://schemas.microsoft.com/office/2007/relationships/hdphoto" Target="../media/hdphoto3.wdp"/><Relationship Id="rId25" Type="http://schemas.openxmlformats.org/officeDocument/2006/relationships/image" Target="../media/image32.png"/><Relationship Id="rId33" Type="http://schemas.openxmlformats.org/officeDocument/2006/relationships/image" Target="../media/image37.jpeg"/><Relationship Id="rId38" Type="http://schemas.openxmlformats.org/officeDocument/2006/relationships/audio" Target="../media/audio12.wav"/><Relationship Id="rId46" Type="http://schemas.openxmlformats.org/officeDocument/2006/relationships/audio" Target="../media/audio16.wav"/><Relationship Id="rId59" Type="http://schemas.openxmlformats.org/officeDocument/2006/relationships/image" Target="../media/image50.jpeg"/><Relationship Id="rId67" Type="http://schemas.openxmlformats.org/officeDocument/2006/relationships/image" Target="../media/image54.jpeg"/><Relationship Id="rId20" Type="http://schemas.openxmlformats.org/officeDocument/2006/relationships/image" Target="../media/image29.png"/><Relationship Id="rId41" Type="http://schemas.openxmlformats.org/officeDocument/2006/relationships/image" Target="../media/image41.jpeg"/><Relationship Id="rId54" Type="http://schemas.openxmlformats.org/officeDocument/2006/relationships/audio" Target="../media/audio20.wav"/><Relationship Id="rId62" Type="http://schemas.openxmlformats.org/officeDocument/2006/relationships/audio" Target="../media/audio24.wav"/><Relationship Id="rId70" Type="http://schemas.openxmlformats.org/officeDocument/2006/relationships/image" Target="../media/image57.jpeg"/><Relationship Id="rId75" Type="http://schemas.openxmlformats.org/officeDocument/2006/relationships/audio" Target="../media/audio28.wav"/><Relationship Id="rId83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8.wav"/><Relationship Id="rId36" Type="http://schemas.openxmlformats.org/officeDocument/2006/relationships/audio" Target="../media/audio11.wav"/><Relationship Id="rId49" Type="http://schemas.openxmlformats.org/officeDocument/2006/relationships/image" Target="../media/image45.jpeg"/><Relationship Id="rId57" Type="http://schemas.openxmlformats.org/officeDocument/2006/relationships/image" Target="../media/image49.jpeg"/><Relationship Id="rId10" Type="http://schemas.openxmlformats.org/officeDocument/2006/relationships/image" Target="../media/image23.png"/><Relationship Id="rId31" Type="http://schemas.openxmlformats.org/officeDocument/2006/relationships/image" Target="../media/image36.jpeg"/><Relationship Id="rId44" Type="http://schemas.openxmlformats.org/officeDocument/2006/relationships/audio" Target="../media/audio15.wav"/><Relationship Id="rId52" Type="http://schemas.openxmlformats.org/officeDocument/2006/relationships/audio" Target="../media/audio19.wav"/><Relationship Id="rId60" Type="http://schemas.openxmlformats.org/officeDocument/2006/relationships/audio" Target="../media/audio23.wav"/><Relationship Id="rId65" Type="http://schemas.openxmlformats.org/officeDocument/2006/relationships/image" Target="../media/image53.jpeg"/><Relationship Id="rId73" Type="http://schemas.openxmlformats.org/officeDocument/2006/relationships/audio" Target="../media/audio27.wav"/><Relationship Id="rId78" Type="http://schemas.openxmlformats.org/officeDocument/2006/relationships/image" Target="../media/image62.png"/><Relationship Id="rId81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le p3838.wav">
            <a:hlinkClick r:id="" action="ppaction://media"/>
          </p:cNvPr>
          <p:cNvPicPr>
            <a:picLocks noRot="1" noChangeAspect="1"/>
          </p:cNvPicPr>
          <p:nvPr>
            <a:wavAudioFile r:embed="rId1" name="le penitenti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09 3838.wav">
            <a:hlinkClick r:id="" action="ppaction://media"/>
          </p:cNvPr>
          <p:cNvPicPr>
            <a:picLocks noRot="1" noChangeAspect="1"/>
          </p:cNvPicPr>
          <p:nvPr>
            <a:wavAudioFile r:embed="rId2" name="009 - San Francisco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San 3838.wav">
            <a:hlinkClick r:id="" action="ppaction://media"/>
          </p:cNvPr>
          <p:cNvPicPr>
            <a:picLocks noRot="1" noChangeAspect="1"/>
          </p:cNvPicPr>
          <p:nvPr>
            <a:wavAudioFile r:embed="rId3" name="San Francisco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3838.wav">
            <a:hlinkClick r:id="" action="ppaction://media"/>
          </p:cNvPr>
          <p:cNvPicPr>
            <a:picLocks noRot="1" noChangeAspect="1"/>
          </p:cNvPicPr>
          <p:nvPr>
            <a:wavAudioFile r:embed="rId4" name="004 - Rendez-moi le soleil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3791.wav">
            <a:hlinkClick r:id="" action="ppaction://media"/>
          </p:cNvPr>
          <p:cNvPicPr>
            <a:picLocks noRot="1" noChangeAspect="1"/>
          </p:cNvPicPr>
          <p:nvPr>
            <a:wavAudioFile r:embed="rId5" name="017 - Elle est terribl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6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3791.wav">
            <a:hlinkClick r:id="" action="ppaction://media"/>
          </p:cNvPr>
          <p:cNvPicPr>
            <a:picLocks noRot="1" noChangeAspect="1"/>
          </p:cNvPicPr>
          <p:nvPr>
            <a:wavAudioFile r:embed="rId6" name=" sans contrefacon 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3791.wav">
            <a:hlinkClick r:id="" action="ppaction://media"/>
          </p:cNvPr>
          <p:cNvPicPr>
            <a:picLocks noRot="1" noChangeAspect="1"/>
          </p:cNvPicPr>
          <p:nvPr>
            <a:wavAudioFile r:embed="rId7" name="Désenchanté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11" descr="C:\Users\JClaude\Desktop\444.gif"/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392" y="260648"/>
            <a:ext cx="693196" cy="336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087438" y="1679575"/>
            <a:ext cx="6769100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01 - Essayez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02 - Ceux que l'amour a blessés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03 - Si tu pars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04 - Rendez-moi le soleil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05 - Jésus-Christ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06 - On me recherche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07 - Lire dans tes yeux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08 - Poème sur la 7ème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09 - La fille aux cheveux clairs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10 - Oh ! ma jolie Sarah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11 - Que j'aie tort ou raison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12 - Flagrant délit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13 - Fils de personne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14 - Il faut boire à la source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15 - Tant qu'il y aura des trains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16 - L'autre moitié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17 - Tu peux partir si tu le veux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18 - Un parmi les autres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19 - Comme si je devais mourir demain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20 - Apprendre à vivre ensemble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21 - Sauvez-moi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22 - Comme un lion en hiver</a:t>
            </a:r>
          </a:p>
        </p:txBody>
      </p:sp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4929973"/>
            <a:ext cx="709612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01 - Essayez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02 - Ceux que l'amour a blessé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03 - Si tu par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04 - Rendez-moi le soleil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05 - Jésus-Chris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06 - On me recherch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7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08 - Poème sur la 7èm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09 - La fille aux cheveux clair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010 - Oh ! ma jolie Sarah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011 - Que j'aie tort ou raison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0550"/>
            <a:ext cx="4508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012 - Flagrant délit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013 - Fils de personn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014 - Il faut boire à la sourc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015 - Tant qu'il y aura des train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016 - L'autre moitié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017 - Tu peux partir si tu le veux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018 - Un parmi les autre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020 - Apprendre à vivre ensembl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0" descr="D:\NUMEROS JUKEBOX NOIR\21 (FILEminimizer).jpg">
            <a:hlinkClick r:id="" action="ppaction://noaction" highlightClick="1">
              <a:snd r:embed="rId73" name="021 - Sauvez-moi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138" y="2919413"/>
            <a:ext cx="3714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1" descr="D:\NUMEROS JUKEBOX NOIR\22 (FILEminimizer).jpg">
            <a:hlinkClick r:id="" action="ppaction://noaction" highlightClick="1">
              <a:snd r:embed="rId75" name="022 - Comme un lion en hiver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25" y="2921000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71625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413" y="4219575"/>
            <a:ext cx="6699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C:\Users\JClaude\Desktop\unnamed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88" y="2871788"/>
            <a:ext cx="4630737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0" descr="C:\Users\JClaude\Desktop\bbb_détouré4444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095" y="3188170"/>
            <a:ext cx="2047406" cy="26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7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</Words>
  <Application>Microsoft Office PowerPoint</Application>
  <PresentationFormat>Affichage à l'écran (4:3)</PresentationFormat>
  <Paragraphs>25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2025-02-04T12:09:48Z</dcterms:modified>
</cp:coreProperties>
</file>