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LrlGXUS4JsRXzLUmKCHgA==" hashData="0FOrYG239KRT2vk3mNcRCNeDM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199" autoAdjust="0"/>
    <p:restoredTop sz="94660"/>
  </p:normalViewPr>
  <p:slideViewPr>
    <p:cSldViewPr>
      <p:cViewPr>
        <p:scale>
          <a:sx n="90" d="100"/>
          <a:sy n="90" d="100"/>
        </p:scale>
        <p:origin x="-145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08291C0-0756-41A8-95FB-30BC72FF81E8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38F4D9-81BA-4A37-B0F9-7915C93D20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54460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D99E1B-ACFF-456F-BE55-0D0E0D7BF51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74203B-BB2E-4069-BA3F-4726E268D65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4FEAC46-8793-4FD1-B281-D10C61BD3BC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D835B-85EE-47BC-8BD6-6423F34E76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601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CB13A-B6A9-4A62-8935-FED9FF0210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6800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22E7BD-DCFB-406F-958E-1257284730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7436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8BB5B-8E8E-435E-BF67-E0C0F6DC9E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22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F03C2-8B61-48A5-A86C-3A52B0F5C7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8332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50DD2-900B-4C33-AF3D-F7724ABF0A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9971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99E2C-BE51-4C20-AF4E-737562EC40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8525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E5610-702F-4518-ADB9-60D0F61146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6465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6A3B7-5C82-4C99-B4D8-F3B7A0FFA5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8841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33083-401C-4462-AFE1-D68D68F701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4677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DF777-9B47-4874-B20E-A2F0447633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6939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9976AAC-EA0E-4BC3-895D-C5B69FA67E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18" Type="http://schemas.openxmlformats.org/officeDocument/2006/relationships/image" Target="../media/image10.png"/><Relationship Id="rId3" Type="http://schemas.openxmlformats.org/officeDocument/2006/relationships/audio" Target="../media/audio3.wav"/><Relationship Id="rId21" Type="http://schemas.openxmlformats.org/officeDocument/2006/relationships/image" Target="../media/image13.png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gif"/><Relationship Id="rId17" Type="http://schemas.openxmlformats.org/officeDocument/2006/relationships/image" Target="../media/image9.gif"/><Relationship Id="rId2" Type="http://schemas.openxmlformats.org/officeDocument/2006/relationships/audio" Target="../media/audio2.wav"/><Relationship Id="rId16" Type="http://schemas.openxmlformats.org/officeDocument/2006/relationships/image" Target="../media/image8.jpeg"/><Relationship Id="rId20" Type="http://schemas.openxmlformats.org/officeDocument/2006/relationships/image" Target="../media/image12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gif"/><Relationship Id="rId5" Type="http://schemas.openxmlformats.org/officeDocument/2006/relationships/audio" Target="../media/audio5.wav"/><Relationship Id="rId15" Type="http://schemas.openxmlformats.org/officeDocument/2006/relationships/image" Target="../media/image7.jpg"/><Relationship Id="rId10" Type="http://schemas.openxmlformats.org/officeDocument/2006/relationships/image" Target="../media/image2.png"/><Relationship Id="rId19" Type="http://schemas.openxmlformats.org/officeDocument/2006/relationships/image" Target="../media/image11.gif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4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7.png"/><Relationship Id="rId26" Type="http://schemas.openxmlformats.org/officeDocument/2006/relationships/image" Target="../media/image32.png"/><Relationship Id="rId39" Type="http://schemas.openxmlformats.org/officeDocument/2006/relationships/image" Target="../media/image39.jpeg"/><Relationship Id="rId21" Type="http://schemas.microsoft.com/office/2007/relationships/hdphoto" Target="../media/hdphoto5.wdp"/><Relationship Id="rId34" Type="http://schemas.openxmlformats.org/officeDocument/2006/relationships/audio" Target="../media/audio10.wav"/><Relationship Id="rId42" Type="http://schemas.openxmlformats.org/officeDocument/2006/relationships/audio" Target="../media/audio14.wav"/><Relationship Id="rId47" Type="http://schemas.openxmlformats.org/officeDocument/2006/relationships/image" Target="../media/image43.jpeg"/><Relationship Id="rId50" Type="http://schemas.openxmlformats.org/officeDocument/2006/relationships/audio" Target="../media/audio17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4.gif"/><Relationship Id="rId76" Type="http://schemas.openxmlformats.org/officeDocument/2006/relationships/image" Target="../media/image59.jpeg"/><Relationship Id="rId84" Type="http://schemas.openxmlformats.org/officeDocument/2006/relationships/image" Target="../media/image66.png"/><Relationship Id="rId7" Type="http://schemas.openxmlformats.org/officeDocument/2006/relationships/image" Target="../media/image19.gif"/><Relationship Id="rId71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image" Target="../media/image34.jpeg"/><Relationship Id="rId11" Type="http://schemas.openxmlformats.org/officeDocument/2006/relationships/image" Target="../media/image23.jpeg"/><Relationship Id="rId24" Type="http://schemas.openxmlformats.org/officeDocument/2006/relationships/image" Target="../media/image30.gif"/><Relationship Id="rId32" Type="http://schemas.openxmlformats.org/officeDocument/2006/relationships/audio" Target="../media/audio9.wav"/><Relationship Id="rId37" Type="http://schemas.openxmlformats.org/officeDocument/2006/relationships/image" Target="../media/image38.jpeg"/><Relationship Id="rId40" Type="http://schemas.openxmlformats.org/officeDocument/2006/relationships/audio" Target="../media/audio13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21.wav"/><Relationship Id="rId66" Type="http://schemas.openxmlformats.org/officeDocument/2006/relationships/audio" Target="../media/audio25.wav"/><Relationship Id="rId74" Type="http://schemas.openxmlformats.org/officeDocument/2006/relationships/image" Target="../media/image58.jpeg"/><Relationship Id="rId79" Type="http://schemas.openxmlformats.org/officeDocument/2006/relationships/image" Target="../media/image61.png"/><Relationship Id="rId5" Type="http://schemas.openxmlformats.org/officeDocument/2006/relationships/image" Target="../media/image17.png"/><Relationship Id="rId61" Type="http://schemas.openxmlformats.org/officeDocument/2006/relationships/image" Target="../media/image50.jpeg"/><Relationship Id="rId82" Type="http://schemas.openxmlformats.org/officeDocument/2006/relationships/image" Target="../media/image64.jpeg"/><Relationship Id="rId19" Type="http://schemas.microsoft.com/office/2007/relationships/hdphoto" Target="../media/hdphoto4.wdp"/><Relationship Id="rId4" Type="http://schemas.openxmlformats.org/officeDocument/2006/relationships/image" Target="../media/image16.png"/><Relationship Id="rId9" Type="http://schemas.openxmlformats.org/officeDocument/2006/relationships/image" Target="../media/image21.gif"/><Relationship Id="rId14" Type="http://schemas.openxmlformats.org/officeDocument/2006/relationships/image" Target="../media/image25.png"/><Relationship Id="rId22" Type="http://schemas.openxmlformats.org/officeDocument/2006/relationships/image" Target="../media/image29.png"/><Relationship Id="rId27" Type="http://schemas.openxmlformats.org/officeDocument/2006/relationships/image" Target="../media/image33.gif"/><Relationship Id="rId30" Type="http://schemas.openxmlformats.org/officeDocument/2006/relationships/audio" Target="../media/audio8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6.wav"/><Relationship Id="rId56" Type="http://schemas.openxmlformats.org/officeDocument/2006/relationships/audio" Target="../media/audio20.wav"/><Relationship Id="rId64" Type="http://schemas.openxmlformats.org/officeDocument/2006/relationships/audio" Target="../media/audio24.wav"/><Relationship Id="rId69" Type="http://schemas.openxmlformats.org/officeDocument/2006/relationships/image" Target="../media/image55.png"/><Relationship Id="rId77" Type="http://schemas.openxmlformats.org/officeDocument/2006/relationships/audio" Target="../media/audio28.wav"/><Relationship Id="rId8" Type="http://schemas.openxmlformats.org/officeDocument/2006/relationships/image" Target="../media/image20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2.png"/><Relationship Id="rId85" Type="http://schemas.openxmlformats.org/officeDocument/2006/relationships/image" Target="../media/image67.pn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microsoft.com/office/2007/relationships/hdphoto" Target="../media/hdphoto3.wdp"/><Relationship Id="rId25" Type="http://schemas.openxmlformats.org/officeDocument/2006/relationships/image" Target="../media/image31.png"/><Relationship Id="rId33" Type="http://schemas.openxmlformats.org/officeDocument/2006/relationships/image" Target="../media/image36.jpeg"/><Relationship Id="rId38" Type="http://schemas.openxmlformats.org/officeDocument/2006/relationships/audio" Target="../media/audio12.wav"/><Relationship Id="rId46" Type="http://schemas.openxmlformats.org/officeDocument/2006/relationships/audio" Target="../media/audio15.wav"/><Relationship Id="rId59" Type="http://schemas.openxmlformats.org/officeDocument/2006/relationships/image" Target="../media/image49.jpeg"/><Relationship Id="rId67" Type="http://schemas.openxmlformats.org/officeDocument/2006/relationships/image" Target="../media/image53.jpeg"/><Relationship Id="rId20" Type="http://schemas.openxmlformats.org/officeDocument/2006/relationships/image" Target="../media/image28.png"/><Relationship Id="rId41" Type="http://schemas.openxmlformats.org/officeDocument/2006/relationships/image" Target="../media/image40.jpeg"/><Relationship Id="rId54" Type="http://schemas.openxmlformats.org/officeDocument/2006/relationships/audio" Target="../media/audio19.wav"/><Relationship Id="rId62" Type="http://schemas.openxmlformats.org/officeDocument/2006/relationships/audio" Target="../media/audio23.wav"/><Relationship Id="rId70" Type="http://schemas.openxmlformats.org/officeDocument/2006/relationships/image" Target="../media/image56.jpeg"/><Relationship Id="rId75" Type="http://schemas.openxmlformats.org/officeDocument/2006/relationships/audio" Target="../media/audio27.wav"/><Relationship Id="rId83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7.wav"/><Relationship Id="rId36" Type="http://schemas.openxmlformats.org/officeDocument/2006/relationships/audio" Target="../media/audio11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10" Type="http://schemas.openxmlformats.org/officeDocument/2006/relationships/image" Target="../media/image22.png"/><Relationship Id="rId31" Type="http://schemas.openxmlformats.org/officeDocument/2006/relationships/image" Target="../media/image35.jpeg"/><Relationship Id="rId44" Type="http://schemas.openxmlformats.org/officeDocument/2006/relationships/audio" Target="../media/audio6.wav"/><Relationship Id="rId52" Type="http://schemas.openxmlformats.org/officeDocument/2006/relationships/audio" Target="../media/audio18.wav"/><Relationship Id="rId60" Type="http://schemas.openxmlformats.org/officeDocument/2006/relationships/audio" Target="../media/audio22.wav"/><Relationship Id="rId65" Type="http://schemas.openxmlformats.org/officeDocument/2006/relationships/image" Target="../media/image52.jpeg"/><Relationship Id="rId73" Type="http://schemas.openxmlformats.org/officeDocument/2006/relationships/audio" Target="../media/audio26.wav"/><Relationship Id="rId78" Type="http://schemas.openxmlformats.org/officeDocument/2006/relationships/image" Target="../media/image60.jpeg"/><Relationship Id="rId81" Type="http://schemas.openxmlformats.org/officeDocument/2006/relationships/image" Target="../media/image63.gif"/><Relationship Id="rId86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an 2919.wav">
            <a:hlinkClick r:id="" action="ppaction://media"/>
          </p:cNvPr>
          <p:cNvPicPr>
            <a:picLocks noRot="1" noChangeAspect="1"/>
          </p:cNvPicPr>
          <p:nvPr>
            <a:wavAudioFile r:embed="rId1" name="San Francisco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2794.wav">
            <a:hlinkClick r:id="" action="ppaction://media"/>
          </p:cNvPr>
          <p:cNvPicPr>
            <a:picLocks noRot="1" noChangeAspect="1"/>
          </p:cNvPicPr>
          <p:nvPr>
            <a:wavAudioFile r:embed="rId2" name="017 - Elle est terribl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2825.wav">
            <a:hlinkClick r:id="" action="ppaction://media"/>
          </p:cNvPr>
          <p:cNvPicPr>
            <a:picLocks noRot="1" noChangeAspect="1"/>
          </p:cNvPicPr>
          <p:nvPr>
            <a:wavAudioFile r:embed="rId3" name=" sans contrefacon 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2825.wav">
            <a:hlinkClick r:id="" action="ppaction://media"/>
          </p:cNvPr>
          <p:cNvPicPr>
            <a:picLocks noRot="1" noChangeAspect="1"/>
          </p:cNvPicPr>
          <p:nvPr>
            <a:wavAudioFile r:embed="rId4" name="Désenchanté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e p2919.wav">
            <a:hlinkClick r:id="" action="ppaction://media"/>
          </p:cNvPr>
          <p:cNvPicPr>
            <a:picLocks noRot="1" noChangeAspect="1"/>
          </p:cNvPicPr>
          <p:nvPr>
            <a:wavAudioFile r:embed="rId5" name="le penitentier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0" descr="C:\Users\JClaude\Desktop\333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544" y="182116"/>
            <a:ext cx="674688" cy="34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09 2919.wav">
            <a:hlinkClick r:id="" action="ppaction://media"/>
          </p:cNvPr>
          <p:cNvPicPr>
            <a:picLocks noRot="1" noChangeAspect="1"/>
          </p:cNvPicPr>
          <p:nvPr>
            <a:wavAudioFile r:embed="rId6" name="009 - San Francisco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087438" y="1679575"/>
            <a:ext cx="676910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01 - Hey Joe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02 - Les chevaliers du ciel InstrumentalBande (Les chevaliers du ciel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03 - La petite fille de l'hiver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04 - Amour d'été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05 - J'ai crié à la nuit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06 - Petite fille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07 - Je n'ai jamais rien demandé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08 - Je m'accroche à mon rêve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09 - San Francisco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10 - Aussi dur que du bois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11 - À tout casser (BOF _À tout casser_)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12 - Mon fils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13 - Jeune homme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14 - Psychedelic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15 - Je n'ai pas voulu croire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16 - Au pays des aveugles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17 - J'ai peur, je t'aime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18 - Entre mes mains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19 - Je suis né dans la rue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20 - Voyage au pays des vivants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21 - Regarde pour moi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22 - Rivière... Ouvre ton lit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23 - Que je t'aime</a:t>
            </a:r>
          </a:p>
        </p:txBody>
      </p:sp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0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613" y="4848225"/>
            <a:ext cx="598512" cy="79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01 - Hey Jo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02 - Les chevaliers du ciel (Instrumental _ Bande originale du feuilleton télévisé _Les chevaliers du ciel_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03 - La petite fille de l'hive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04 - Amour d'été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05 - J'ai crié à la nuit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06 - Petite fill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07 - Je n'ai jamais rien demandé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08 - Je m'accroche à mon rêv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09 - San Francisco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010 - Aussi dur que du boi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011 - À tout casser (BOF _À tout casser_)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0550"/>
            <a:ext cx="4508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012 - Mon fil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013 - Jeune homm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014 - Psychedelic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015 - Je n'ai pas voulu croir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016 - Au pays des aveugle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017 - J'ai peur, je t'aim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018 - Entre mes mains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019 - Je suis né dans la ru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020 - Voyage au pays des vivants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0" descr="D:\NUMEROS JUKEBOX NOIR\21 (FILEminimizer).jpg">
            <a:hlinkClick r:id="" action="ppaction://noaction" highlightClick="1">
              <a:snd r:embed="rId73" name="021 - Regarde pour moi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2890838"/>
            <a:ext cx="3714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1" descr="D:\NUMEROS JUKEBOX NOIR\22 (FILEminimizer).jpg">
            <a:hlinkClick r:id="" action="ppaction://noaction" highlightClick="1">
              <a:snd r:embed="rId75" name="022 - Rivière... Ouvre ton lit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288" y="289242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2" descr="D:\NUMEROS JUKEBOX NOIR\23 (FILEminimizer).jpg">
            <a:hlinkClick r:id="" action="ppaction://noaction" highlightClick="1">
              <a:snd r:embed="rId77" name="023 - Que je t'aime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2890838"/>
            <a:ext cx="37306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571625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8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413" y="4219575"/>
            <a:ext cx="6699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9" descr="C:\Users\JClaude\Desktop\unnamed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879" y="2894806"/>
            <a:ext cx="4630737" cy="349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</Words>
  <Application>Microsoft Office PowerPoint</Application>
  <PresentationFormat>Affichage à l'écran (4:3)</PresentationFormat>
  <Paragraphs>26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2025-02-04T12:08:12Z</dcterms:modified>
</cp:coreProperties>
</file>