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65" r:id="rId3"/>
    <p:sldId id="363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PzmM7bQ5KxNvBCXudhpdYQ==" hashData="cTdK3gd4KpZqI1NYH4Je3kQYoc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AA00"/>
    <a:srgbClr val="FFB521"/>
    <a:srgbClr val="CC8800"/>
    <a:srgbClr val="C07200"/>
    <a:srgbClr val="F29000"/>
    <a:srgbClr val="DE8400"/>
    <a:srgbClr val="2F2FFF"/>
    <a:srgbClr val="010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9563" autoAdjust="0"/>
    <p:restoredTop sz="94660"/>
  </p:normalViewPr>
  <p:slideViewPr>
    <p:cSldViewPr>
      <p:cViewPr>
        <p:scale>
          <a:sx n="90" d="100"/>
          <a:sy n="90" d="100"/>
        </p:scale>
        <p:origin x="-1474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96CCAB8-C898-4D20-B117-2C55F148FCC6}" type="datetimeFigureOut">
              <a:rPr lang="fr-FR"/>
              <a:pPr>
                <a:defRPr/>
              </a:pPr>
              <a:t>04/02/2025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3B57EC3-8D77-4019-889B-807E2D5BBE9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51162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2AF7DB0-F46B-4F71-B3F2-6AF021C7C33E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43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7000147-4B54-4970-B605-C6E3CC417FF4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53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95912A3-D32C-4122-914C-0BA4A1E1EE58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C12B83-89F3-4ED9-ACAF-16D3C7694CC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257858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542661-032C-41B6-9F1B-CB800575545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337213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1AC358-FAE9-4450-8B4E-85047D5AB7F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5702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E48DF0-A2A6-422F-9444-F40B25663A0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474447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040EF9-DB8D-468C-B037-BCF67018177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59724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D58F05-6F46-447E-AF8C-3D804BE72EE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676595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4155DF-74D3-4562-A1C6-578BDE44EDA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696204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8EB0BE-6F4A-47FD-ABB4-3B576E03BFC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18997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FED85E-5CFC-4A51-82F6-54D476A7CC7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98703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737024-0189-4A49-8EA7-8C4CF46A2B7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740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A68FCD-5255-41AC-BE45-458813F5D13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49718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0000">
              <a:schemeClr val="accent4">
                <a:lumMod val="10000"/>
              </a:schemeClr>
            </a:gs>
            <a:gs pos="75666">
              <a:schemeClr val="tx1"/>
            </a:gs>
            <a:gs pos="85000">
              <a:srgbClr val="FFB521"/>
            </a:gs>
            <a:gs pos="66000">
              <a:schemeClr val="accent4">
                <a:lumMod val="10000"/>
              </a:schemeClr>
            </a:gs>
            <a:gs pos="72000">
              <a:schemeClr val="tx1">
                <a:lumMod val="5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C3008D9-3E1D-43CB-B86B-67312234DFF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7.jpg"/><Relationship Id="rId3" Type="http://schemas.openxmlformats.org/officeDocument/2006/relationships/audio" Target="../media/audio3.wav"/><Relationship Id="rId7" Type="http://schemas.openxmlformats.org/officeDocument/2006/relationships/image" Target="../media/image1.png"/><Relationship Id="rId12" Type="http://schemas.openxmlformats.org/officeDocument/2006/relationships/image" Target="../media/image6.png"/><Relationship Id="rId17" Type="http://schemas.openxmlformats.org/officeDocument/2006/relationships/image" Target="../media/image11.png"/><Relationship Id="rId2" Type="http://schemas.openxmlformats.org/officeDocument/2006/relationships/audio" Target="../media/audio2.wav"/><Relationship Id="rId16" Type="http://schemas.openxmlformats.org/officeDocument/2006/relationships/image" Target="../media/image10.gif"/><Relationship Id="rId1" Type="http://schemas.openxmlformats.org/officeDocument/2006/relationships/audio" Target="../media/audio1.wav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1.xml"/><Relationship Id="rId15" Type="http://schemas.openxmlformats.org/officeDocument/2006/relationships/image" Target="../media/image9.gif"/><Relationship Id="rId10" Type="http://schemas.openxmlformats.org/officeDocument/2006/relationships/image" Target="../media/image4.gif"/><Relationship Id="rId4" Type="http://schemas.openxmlformats.org/officeDocument/2006/relationships/audio" Target="../media/audio4.wav"/><Relationship Id="rId9" Type="http://schemas.openxmlformats.org/officeDocument/2006/relationships/image" Target="../media/image3.gif"/><Relationship Id="rId1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9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5.png"/><Relationship Id="rId26" Type="http://schemas.openxmlformats.org/officeDocument/2006/relationships/image" Target="../media/image30.png"/><Relationship Id="rId39" Type="http://schemas.openxmlformats.org/officeDocument/2006/relationships/image" Target="../media/image37.jpeg"/><Relationship Id="rId21" Type="http://schemas.microsoft.com/office/2007/relationships/hdphoto" Target="../media/hdphoto5.wdp"/><Relationship Id="rId34" Type="http://schemas.openxmlformats.org/officeDocument/2006/relationships/audio" Target="../media/audio8.wav"/><Relationship Id="rId42" Type="http://schemas.openxmlformats.org/officeDocument/2006/relationships/audio" Target="../media/audio12.wav"/><Relationship Id="rId47" Type="http://schemas.openxmlformats.org/officeDocument/2006/relationships/image" Target="../media/image41.jpeg"/><Relationship Id="rId50" Type="http://schemas.openxmlformats.org/officeDocument/2006/relationships/audio" Target="../media/audio16.wav"/><Relationship Id="rId55" Type="http://schemas.openxmlformats.org/officeDocument/2006/relationships/image" Target="../media/image45.jpeg"/><Relationship Id="rId63" Type="http://schemas.openxmlformats.org/officeDocument/2006/relationships/image" Target="../media/image49.jpeg"/><Relationship Id="rId68" Type="http://schemas.openxmlformats.org/officeDocument/2006/relationships/image" Target="../media/image52.gif"/><Relationship Id="rId76" Type="http://schemas.openxmlformats.org/officeDocument/2006/relationships/audio" Target="../media/audio26.wav"/><Relationship Id="rId84" Type="http://schemas.openxmlformats.org/officeDocument/2006/relationships/image" Target="../media/image63.gif"/><Relationship Id="rId7" Type="http://schemas.openxmlformats.org/officeDocument/2006/relationships/image" Target="../media/image17.gif"/><Relationship Id="rId71" Type="http://schemas.openxmlformats.org/officeDocument/2006/relationships/image" Target="../media/image9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4.png"/><Relationship Id="rId29" Type="http://schemas.openxmlformats.org/officeDocument/2006/relationships/image" Target="../media/image32.jpeg"/><Relationship Id="rId11" Type="http://schemas.openxmlformats.org/officeDocument/2006/relationships/image" Target="../media/image21.jpeg"/><Relationship Id="rId24" Type="http://schemas.openxmlformats.org/officeDocument/2006/relationships/image" Target="../media/image28.gif"/><Relationship Id="rId32" Type="http://schemas.openxmlformats.org/officeDocument/2006/relationships/audio" Target="../media/audio7.wav"/><Relationship Id="rId37" Type="http://schemas.openxmlformats.org/officeDocument/2006/relationships/image" Target="../media/image36.jpeg"/><Relationship Id="rId40" Type="http://schemas.openxmlformats.org/officeDocument/2006/relationships/audio" Target="../media/audio11.wav"/><Relationship Id="rId45" Type="http://schemas.openxmlformats.org/officeDocument/2006/relationships/image" Target="../media/image40.jpeg"/><Relationship Id="rId53" Type="http://schemas.openxmlformats.org/officeDocument/2006/relationships/image" Target="../media/image44.jpeg"/><Relationship Id="rId58" Type="http://schemas.openxmlformats.org/officeDocument/2006/relationships/audio" Target="../media/audio20.wav"/><Relationship Id="rId66" Type="http://schemas.openxmlformats.org/officeDocument/2006/relationships/audio" Target="../media/audio24.wav"/><Relationship Id="rId74" Type="http://schemas.openxmlformats.org/officeDocument/2006/relationships/audio" Target="../media/audio25.wav"/><Relationship Id="rId79" Type="http://schemas.openxmlformats.org/officeDocument/2006/relationships/image" Target="../media/image59.jpeg"/><Relationship Id="rId87" Type="http://schemas.openxmlformats.org/officeDocument/2006/relationships/image" Target="../media/image66.png"/><Relationship Id="rId5" Type="http://schemas.openxmlformats.org/officeDocument/2006/relationships/image" Target="../media/image15.png"/><Relationship Id="rId61" Type="http://schemas.openxmlformats.org/officeDocument/2006/relationships/image" Target="../media/image48.jpeg"/><Relationship Id="rId82" Type="http://schemas.openxmlformats.org/officeDocument/2006/relationships/image" Target="../media/image61.png"/><Relationship Id="rId19" Type="http://schemas.microsoft.com/office/2007/relationships/hdphoto" Target="../media/hdphoto4.wdp"/><Relationship Id="rId4" Type="http://schemas.openxmlformats.org/officeDocument/2006/relationships/image" Target="../media/image14.png"/><Relationship Id="rId9" Type="http://schemas.openxmlformats.org/officeDocument/2006/relationships/image" Target="../media/image19.gif"/><Relationship Id="rId14" Type="http://schemas.openxmlformats.org/officeDocument/2006/relationships/image" Target="../media/image23.png"/><Relationship Id="rId22" Type="http://schemas.openxmlformats.org/officeDocument/2006/relationships/image" Target="../media/image27.png"/><Relationship Id="rId27" Type="http://schemas.openxmlformats.org/officeDocument/2006/relationships/image" Target="../media/image31.gif"/><Relationship Id="rId30" Type="http://schemas.openxmlformats.org/officeDocument/2006/relationships/audio" Target="../media/audio6.wav"/><Relationship Id="rId35" Type="http://schemas.openxmlformats.org/officeDocument/2006/relationships/image" Target="../media/image35.jpeg"/><Relationship Id="rId43" Type="http://schemas.openxmlformats.org/officeDocument/2006/relationships/image" Target="../media/image39.jpeg"/><Relationship Id="rId48" Type="http://schemas.openxmlformats.org/officeDocument/2006/relationships/audio" Target="../media/audio15.wav"/><Relationship Id="rId56" Type="http://schemas.openxmlformats.org/officeDocument/2006/relationships/audio" Target="../media/audio19.wav"/><Relationship Id="rId64" Type="http://schemas.openxmlformats.org/officeDocument/2006/relationships/audio" Target="../media/audio23.wav"/><Relationship Id="rId69" Type="http://schemas.openxmlformats.org/officeDocument/2006/relationships/image" Target="../media/image53.png"/><Relationship Id="rId77" Type="http://schemas.openxmlformats.org/officeDocument/2006/relationships/image" Target="../media/image58.jpeg"/><Relationship Id="rId8" Type="http://schemas.openxmlformats.org/officeDocument/2006/relationships/image" Target="../media/image18.gif"/><Relationship Id="rId51" Type="http://schemas.openxmlformats.org/officeDocument/2006/relationships/image" Target="../media/image43.jpeg"/><Relationship Id="rId72" Type="http://schemas.openxmlformats.org/officeDocument/2006/relationships/image" Target="../media/image55.png"/><Relationship Id="rId80" Type="http://schemas.openxmlformats.org/officeDocument/2006/relationships/audio" Target="../media/audio28.wav"/><Relationship Id="rId85" Type="http://schemas.openxmlformats.org/officeDocument/2006/relationships/image" Target="../media/image64.jpeg"/><Relationship Id="rId3" Type="http://schemas.openxmlformats.org/officeDocument/2006/relationships/image" Target="../media/image13.png"/><Relationship Id="rId12" Type="http://schemas.openxmlformats.org/officeDocument/2006/relationships/image" Target="../media/image22.png"/><Relationship Id="rId17" Type="http://schemas.microsoft.com/office/2007/relationships/hdphoto" Target="../media/hdphoto3.wdp"/><Relationship Id="rId25" Type="http://schemas.openxmlformats.org/officeDocument/2006/relationships/image" Target="../media/image29.png"/><Relationship Id="rId33" Type="http://schemas.openxmlformats.org/officeDocument/2006/relationships/image" Target="../media/image34.jpeg"/><Relationship Id="rId38" Type="http://schemas.openxmlformats.org/officeDocument/2006/relationships/audio" Target="../media/audio10.wav"/><Relationship Id="rId46" Type="http://schemas.openxmlformats.org/officeDocument/2006/relationships/audio" Target="../media/audio14.wav"/><Relationship Id="rId59" Type="http://schemas.openxmlformats.org/officeDocument/2006/relationships/image" Target="../media/image47.jpeg"/><Relationship Id="rId67" Type="http://schemas.openxmlformats.org/officeDocument/2006/relationships/image" Target="../media/image51.jpeg"/><Relationship Id="rId20" Type="http://schemas.openxmlformats.org/officeDocument/2006/relationships/image" Target="../media/image26.png"/><Relationship Id="rId41" Type="http://schemas.openxmlformats.org/officeDocument/2006/relationships/image" Target="../media/image38.jpeg"/><Relationship Id="rId54" Type="http://schemas.openxmlformats.org/officeDocument/2006/relationships/audio" Target="../media/audio18.wav"/><Relationship Id="rId62" Type="http://schemas.openxmlformats.org/officeDocument/2006/relationships/audio" Target="../media/audio22.wav"/><Relationship Id="rId70" Type="http://schemas.openxmlformats.org/officeDocument/2006/relationships/image" Target="../media/image54.jpeg"/><Relationship Id="rId75" Type="http://schemas.openxmlformats.org/officeDocument/2006/relationships/image" Target="../media/image57.jpeg"/><Relationship Id="rId83" Type="http://schemas.openxmlformats.org/officeDocument/2006/relationships/image" Target="../media/image62.png"/><Relationship Id="rId88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audio" Target="../media/audio5.wav"/><Relationship Id="rId36" Type="http://schemas.openxmlformats.org/officeDocument/2006/relationships/audio" Target="../media/audio9.wav"/><Relationship Id="rId49" Type="http://schemas.openxmlformats.org/officeDocument/2006/relationships/image" Target="../media/image42.jpeg"/><Relationship Id="rId57" Type="http://schemas.openxmlformats.org/officeDocument/2006/relationships/image" Target="../media/image46.jpeg"/><Relationship Id="rId10" Type="http://schemas.openxmlformats.org/officeDocument/2006/relationships/image" Target="../media/image20.png"/><Relationship Id="rId31" Type="http://schemas.openxmlformats.org/officeDocument/2006/relationships/image" Target="../media/image33.jpeg"/><Relationship Id="rId44" Type="http://schemas.openxmlformats.org/officeDocument/2006/relationships/audio" Target="../media/audio13.wav"/><Relationship Id="rId52" Type="http://schemas.openxmlformats.org/officeDocument/2006/relationships/audio" Target="../media/audio17.wav"/><Relationship Id="rId60" Type="http://schemas.openxmlformats.org/officeDocument/2006/relationships/audio" Target="../media/audio21.wav"/><Relationship Id="rId65" Type="http://schemas.openxmlformats.org/officeDocument/2006/relationships/image" Target="../media/image50.jpeg"/><Relationship Id="rId73" Type="http://schemas.openxmlformats.org/officeDocument/2006/relationships/image" Target="../media/image56.png"/><Relationship Id="rId78" Type="http://schemas.openxmlformats.org/officeDocument/2006/relationships/audio" Target="../media/audio27.wav"/><Relationship Id="rId81" Type="http://schemas.openxmlformats.org/officeDocument/2006/relationships/image" Target="../media/image60.jpeg"/><Relationship Id="rId86" Type="http://schemas.openxmlformats.org/officeDocument/2006/relationships/image" Target="../media/image6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le p3026.wav">
            <a:hlinkClick r:id="" action="ppaction://media"/>
          </p:cNvPr>
          <p:cNvPicPr>
            <a:picLocks noRot="1" noChangeAspect="1"/>
          </p:cNvPicPr>
          <p:nvPr>
            <a:wavAudioFile r:embed="rId1" name="le penitentier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17 2994.wav">
            <a:hlinkClick r:id="" action="ppaction://media"/>
          </p:cNvPr>
          <p:cNvPicPr>
            <a:picLocks noRot="1" noChangeAspect="1"/>
          </p:cNvPicPr>
          <p:nvPr>
            <a:wavAudioFile r:embed="rId2" name="017 - Elle est terrible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7" descr="C:\Users\Jclaude\Desktop\Animation.gif"/>
          <p:cNvPicPr>
            <a:picLocks noChangeAspect="1" noChangeArrowheads="1" noCrop="1"/>
          </p:cNvPicPr>
          <p:nvPr/>
        </p:nvPicPr>
        <p:blipFill>
          <a:blip r:embed="rId10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49" y="908050"/>
            <a:ext cx="6779767" cy="5041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 san2994.wav">
            <a:hlinkClick r:id="" action="ppaction://media"/>
          </p:cNvPr>
          <p:cNvPicPr>
            <a:picLocks noRot="1" noChangeAspect="1"/>
          </p:cNvPicPr>
          <p:nvPr>
            <a:wavAudioFile r:embed="rId3" name=" sans contrefacon 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Dése2994.wav">
            <a:hlinkClick r:id="" action="ppaction://media"/>
          </p:cNvPr>
          <p:cNvPicPr>
            <a:picLocks noRot="1" noChangeAspect="1"/>
          </p:cNvPicPr>
          <p:nvPr>
            <a:wavAudioFile r:embed="rId4" name="Désenchanté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6563" y="1701800"/>
            <a:ext cx="3530600" cy="352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348931">
            <a:off x="5300663" y="2733675"/>
            <a:ext cx="1422400" cy="1463675"/>
          </a:xfrm>
          <a:prstGeom prst="ellipse">
            <a:avLst/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4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439" y="1656729"/>
            <a:ext cx="3816424" cy="3542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827088" y="620713"/>
            <a:ext cx="7489825" cy="5616575"/>
          </a:xfrm>
          <a:prstGeom prst="frame">
            <a:avLst>
              <a:gd name="adj1" fmla="val 1929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2" name="Picture 13" descr="C:\Users\JClaude\Desktop\Johnny History - La Légende (Remasterisé) (2012) - Johnny Hallyday - Album (14CD) - MP3 (320Kbps)\johnny-history---la-legende-remasterise5fcc970742150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0325" y="1773238"/>
            <a:ext cx="3313113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9" descr="C:\Users\JClaude\Desktop\222.gif"/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8304" y="188640"/>
            <a:ext cx="693168" cy="3096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4" descr="C:\Users\JClaude\Desktop\ob_c5032c_211673tubejohnnyhallydaysurharley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084763"/>
            <a:ext cx="2362200" cy="163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C:\Users\Jclaude\Desktop\Animation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49" y="908050"/>
            <a:ext cx="6779767" cy="5041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258888" y="1557338"/>
            <a:ext cx="6769100" cy="378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01 : Excuse-moi partenaire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02 : Je t'écris souvent (Version 1964)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03 : Dis-lui que j'en rêve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04 : Ça fait mal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05 : Les mauvais garçons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06 : O Carole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07 : Rien que huit jours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08 : Le pénitencier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09 : Toujours plus loin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10 : Quand revient la nuit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11 : Johnny lui dit adieu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12 : Mes yeux sont fous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13 : Pour nos joies et pour nos peines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14 : Maudite rivière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15 : Les monts près du ciel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16 : Mon anneau d’or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17 : Toi qui t’en vas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18 : Cheveux longs et idées courtes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19 : Noir c'est noir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20 : Les coups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21 : La génération perdue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22 : La fille à qui je pense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23 : On s'est trompé</a:t>
            </a:r>
          </a:p>
          <a:p>
            <a:pPr algn="ctr" eaLnBrk="1" hangingPunct="1"/>
            <a:r>
              <a:rPr lang="fr-FR" sz="1000" b="1">
                <a:solidFill>
                  <a:srgbClr val="FFC000"/>
                </a:solidFill>
              </a:rPr>
              <a:t>24 : Si j'étais un charpentier</a:t>
            </a:r>
          </a:p>
        </p:txBody>
      </p:sp>
      <p:sp>
        <p:nvSpPr>
          <p:cNvPr id="6" name="Cadre 5"/>
          <p:cNvSpPr/>
          <p:nvPr/>
        </p:nvSpPr>
        <p:spPr>
          <a:xfrm>
            <a:off x="827088" y="620713"/>
            <a:ext cx="7489825" cy="5616575"/>
          </a:xfrm>
          <a:prstGeom prst="frame">
            <a:avLst>
              <a:gd name="adj1" fmla="val 19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JClaude\Desktop\ob_c5032c_211673tubejohnnyhallydaysurharley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976688"/>
            <a:ext cx="3960812" cy="274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6" descr="C:\Users\JClaude\Desktop\unnamed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7025" y="3302875"/>
            <a:ext cx="2466975" cy="340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5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6342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6428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8" y="217487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487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1507" y="4953000"/>
            <a:ext cx="709612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1900238"/>
            <a:ext cx="2603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8" name="001 - Excuse-moi partenaire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30" name="002 - Je t'écris souvent (Version 1964)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32" name="003 - Dis-lui que j'en rêve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34" name="004 - Ça fait mal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6" name="005 - Les mauvais garçons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8" name="006 - O Carole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40" name="007 - Rien que huit jours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42" name="008 - Le pénitencier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44" name="009 - Toujours plus loin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6" name="010 - Quand revient la nuit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8" name="011 - Johnny lui dit adieu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50" name="012 - Mes yeux sont fous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52" name="013 - Pour nos joies et pour nos peines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54" name="014 - Maudite rivière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6" name="015 - Les monts près du ciel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8" name="016 - Mon anneau d’or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60" name="017 - Toi qui t’en vas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62" name="018 - Cheveux longs et idées courtes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64" name="019 - Noir c'est noir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6" name="020 - Les coups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35400"/>
            <a:ext cx="1444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0" descr="D:\NUMEROS JUKEBOX NOIR\21 (FILEminimizer).jpg">
            <a:hlinkClick r:id="" action="ppaction://noaction" highlightClick="1">
              <a:snd r:embed="rId74" name="021 - La génération perdue.wav"/>
            </a:hlinkClick>
          </p:cNvPr>
          <p:cNvPicPr>
            <a:picLocks noChangeAspect="1" noChangeArrowheads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9838" y="2901950"/>
            <a:ext cx="3714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1" descr="D:\NUMEROS JUKEBOX NOIR\22 (FILEminimizer).jpg">
            <a:hlinkClick r:id="" action="ppaction://noaction" highlightClick="1">
              <a:snd r:embed="rId76" name="022 - La fille à qui je pense.wav"/>
            </a:hlinkClick>
          </p:cNvPr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313" y="2900363"/>
            <a:ext cx="368300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2" descr="D:\NUMEROS JUKEBOX NOIR\23 (FILEminimizer).jpg">
            <a:hlinkClick r:id="" action="ppaction://noaction" highlightClick="1">
              <a:snd r:embed="rId78" name="023 - On s'est trompé.wav"/>
            </a:hlinkClick>
          </p:cNvPr>
          <p:cNvPicPr>
            <a:picLocks noChangeAspect="1" noChangeArrowheads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1675" y="2900363"/>
            <a:ext cx="373063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3" descr="D:\NUMEROS JUKEBOX NOIR\24 (FILEminimizer).jpg">
            <a:hlinkClick r:id="" action="ppaction://noaction" highlightClick="1">
              <a:snd r:embed="rId80" name="024 - Si j'étais un charpentier.wav"/>
            </a:hlinkClick>
          </p:cNvPr>
          <p:cNvPicPr>
            <a:picLocks noChangeAspect="1" noChangeArrowheads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325" y="2903538"/>
            <a:ext cx="361950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13" descr="C:\Users\JClaude\Desktop\Johnny History - La Légende (Remasterisé) (2012) - Johnny Hallyday - Album (14CD) - MP3 (320Kbps)\johnny-history---la-legende-remasterise5fcc970742150.jp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400" y="1571625"/>
            <a:ext cx="1346200" cy="134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" name="Ellipse 72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8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1" name="Picture 71" descr="C:\Users\JClaude\Desktop\Image13.pn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7388" y="2693987"/>
            <a:ext cx="3263900" cy="430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9" descr="C:\Users\Jclaude\Desktop\Image1.png"/>
          <p:cNvPicPr>
            <a:picLocks noChangeAspect="1" noChangeArrowheads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446713"/>
            <a:ext cx="6588125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140</Words>
  <Application>Microsoft Office PowerPoint</Application>
  <PresentationFormat>Affichage à l'écran (4:3)</PresentationFormat>
  <Paragraphs>27</Paragraphs>
  <Slides>3</Slides>
  <Notes>3</Notes>
  <HiddenSlides>0</HiddenSlides>
  <MMClips>4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2025-02-04T12:06:51Z</dcterms:modified>
</cp:coreProperties>
</file>