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7" r:id="rId2"/>
    <p:sldId id="365" r:id="rId3"/>
    <p:sldId id="37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2yKuUY8m+gFVZRfrfaIQQ==" hashData="bzDLFY/wNG4ipzH53h3IkeEmI4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85" autoAdjust="0"/>
    <p:restoredTop sz="94660"/>
  </p:normalViewPr>
  <p:slideViewPr>
    <p:cSldViewPr>
      <p:cViewPr>
        <p:scale>
          <a:sx n="86" d="100"/>
          <a:sy n="86" d="100"/>
        </p:scale>
        <p:origin x="-960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CE643B-C40A-4391-BDA5-807CA6A09FD5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42C6B7-709E-452E-87A8-2587E36A537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6619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97ED32-CEDB-4903-851E-CBC3DDE4505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88AFB74-1279-4142-9F4F-0101C16D8FE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41717C-5828-404A-B257-06B17FD82A9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93EF68-42C3-4686-B7F5-D21124BC77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1174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54D1D-386C-4901-B1C8-7FDFA3F5B7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9946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B11FF-DF10-417C-A77E-629E096044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9745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6BBE3-0F35-47C4-9F9E-7AF782DAD3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181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FDCA3-1076-45FA-ADCA-4AF37E3857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8751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DA48A-B6A2-4B89-A6FA-1F6CB77BE2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5301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28F7EA-5C59-4F8A-823A-FA23A40E25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8852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0DCA2-11FC-4C71-A2CC-ABA83CCDE1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9799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258A1-D1B2-407D-9A2E-FB6929B1EB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1398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97A29-C5E5-4367-9863-5A96276B2A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5132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E733F-5CD5-41A4-AD25-EB0FD378AD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2406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19D9A8-DF4C-481D-9052-3A825D4974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2.png"/><Relationship Id="rId18" Type="http://schemas.openxmlformats.org/officeDocument/2006/relationships/image" Target="../media/image7.gif"/><Relationship Id="rId3" Type="http://schemas.openxmlformats.org/officeDocument/2006/relationships/audio" Target="../media/audio3.wav"/><Relationship Id="rId21" Type="http://schemas.openxmlformats.org/officeDocument/2006/relationships/image" Target="../media/image10.jpg"/><Relationship Id="rId7" Type="http://schemas.openxmlformats.org/officeDocument/2006/relationships/audio" Target="../media/audio7.wav"/><Relationship Id="rId12" Type="http://schemas.openxmlformats.org/officeDocument/2006/relationships/image" Target="../media/image1.png"/><Relationship Id="rId17" Type="http://schemas.openxmlformats.org/officeDocument/2006/relationships/image" Target="../media/image6.png"/><Relationship Id="rId25" Type="http://schemas.openxmlformats.org/officeDocument/2006/relationships/image" Target="../media/image14.gif"/><Relationship Id="rId2" Type="http://schemas.openxmlformats.org/officeDocument/2006/relationships/audio" Target="../media/audio2.wav"/><Relationship Id="rId16" Type="http://schemas.openxmlformats.org/officeDocument/2006/relationships/image" Target="../media/image5.png"/><Relationship Id="rId20" Type="http://schemas.openxmlformats.org/officeDocument/2006/relationships/image" Target="../media/image9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notesSlide" Target="../notesSlides/notesSlide1.xml"/><Relationship Id="rId24" Type="http://schemas.openxmlformats.org/officeDocument/2006/relationships/image" Target="../media/image13.png"/><Relationship Id="rId5" Type="http://schemas.openxmlformats.org/officeDocument/2006/relationships/audio" Target="../media/audio5.wav"/><Relationship Id="rId15" Type="http://schemas.openxmlformats.org/officeDocument/2006/relationships/image" Target="../media/image4.png"/><Relationship Id="rId23" Type="http://schemas.openxmlformats.org/officeDocument/2006/relationships/image" Target="../media/image12.gi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8.gif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3.png"/><Relationship Id="rId22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1.wav"/><Relationship Id="rId18" Type="http://schemas.openxmlformats.org/officeDocument/2006/relationships/image" Target="../media/image27.jpeg"/><Relationship Id="rId26" Type="http://schemas.openxmlformats.org/officeDocument/2006/relationships/image" Target="../media/image31.jpeg"/><Relationship Id="rId39" Type="http://schemas.openxmlformats.org/officeDocument/2006/relationships/audio" Target="../media/audio24.wav"/><Relationship Id="rId21" Type="http://schemas.openxmlformats.org/officeDocument/2006/relationships/audio" Target="../media/audio15.wav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microsoft.com/office/2007/relationships/hdphoto" Target="../media/hdphoto1.wdp"/><Relationship Id="rId50" Type="http://schemas.openxmlformats.org/officeDocument/2006/relationships/image" Target="../media/image45.png"/><Relationship Id="rId55" Type="http://schemas.openxmlformats.org/officeDocument/2006/relationships/image" Target="../media/image48.png"/><Relationship Id="rId63" Type="http://schemas.openxmlformats.org/officeDocument/2006/relationships/image" Target="../media/image54.png"/><Relationship Id="rId68" Type="http://schemas.openxmlformats.org/officeDocument/2006/relationships/image" Target="../media/image59.png"/><Relationship Id="rId76" Type="http://schemas.openxmlformats.org/officeDocument/2006/relationships/image" Target="../media/image65.png"/><Relationship Id="rId7" Type="http://schemas.openxmlformats.org/officeDocument/2006/relationships/image" Target="../media/image20.gif"/><Relationship Id="rId71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jpeg"/><Relationship Id="rId29" Type="http://schemas.openxmlformats.org/officeDocument/2006/relationships/audio" Target="../media/audio19.wav"/><Relationship Id="rId11" Type="http://schemas.openxmlformats.org/officeDocument/2006/relationships/audio" Target="../media/audio10.wav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audio" Target="../media/audio23.wav"/><Relationship Id="rId40" Type="http://schemas.openxmlformats.org/officeDocument/2006/relationships/image" Target="../media/image38.jpeg"/><Relationship Id="rId45" Type="http://schemas.openxmlformats.org/officeDocument/2006/relationships/image" Target="../media/image42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57.png"/><Relationship Id="rId74" Type="http://schemas.openxmlformats.org/officeDocument/2006/relationships/audio" Target="../media/audio25.wav"/><Relationship Id="rId5" Type="http://schemas.openxmlformats.org/officeDocument/2006/relationships/image" Target="../media/image18.gif"/><Relationship Id="rId15" Type="http://schemas.openxmlformats.org/officeDocument/2006/relationships/audio" Target="../media/audio12.wav"/><Relationship Id="rId23" Type="http://schemas.openxmlformats.org/officeDocument/2006/relationships/audio" Target="../media/audio16.wav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microsoft.com/office/2007/relationships/hdphoto" Target="../media/hdphoto2.wdp"/><Relationship Id="rId57" Type="http://schemas.openxmlformats.org/officeDocument/2006/relationships/image" Target="../media/image49.png"/><Relationship Id="rId61" Type="http://schemas.openxmlformats.org/officeDocument/2006/relationships/image" Target="../media/image52.png"/><Relationship Id="rId10" Type="http://schemas.openxmlformats.org/officeDocument/2006/relationships/image" Target="../media/image23.png"/><Relationship Id="rId19" Type="http://schemas.openxmlformats.org/officeDocument/2006/relationships/audio" Target="../media/audio14.wav"/><Relationship Id="rId31" Type="http://schemas.openxmlformats.org/officeDocument/2006/relationships/audio" Target="../media/audio20.wav"/><Relationship Id="rId44" Type="http://schemas.openxmlformats.org/officeDocument/2006/relationships/image" Target="../media/image41.gif"/><Relationship Id="rId52" Type="http://schemas.openxmlformats.org/officeDocument/2006/relationships/image" Target="../media/image46.png"/><Relationship Id="rId60" Type="http://schemas.openxmlformats.org/officeDocument/2006/relationships/image" Target="../media/image51.png"/><Relationship Id="rId65" Type="http://schemas.openxmlformats.org/officeDocument/2006/relationships/image" Target="../media/image56.jpeg"/><Relationship Id="rId73" Type="http://schemas.openxmlformats.org/officeDocument/2006/relationships/image" Target="../media/image6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5.jpeg"/><Relationship Id="rId22" Type="http://schemas.openxmlformats.org/officeDocument/2006/relationships/image" Target="../media/image29.jpeg"/><Relationship Id="rId27" Type="http://schemas.openxmlformats.org/officeDocument/2006/relationships/audio" Target="../media/audio18.wav"/><Relationship Id="rId30" Type="http://schemas.openxmlformats.org/officeDocument/2006/relationships/image" Target="../media/image33.jpeg"/><Relationship Id="rId35" Type="http://schemas.openxmlformats.org/officeDocument/2006/relationships/audio" Target="../media/audio22.wav"/><Relationship Id="rId43" Type="http://schemas.openxmlformats.org/officeDocument/2006/relationships/image" Target="../media/image40.png"/><Relationship Id="rId48" Type="http://schemas.openxmlformats.org/officeDocument/2006/relationships/image" Target="../media/image44.png"/><Relationship Id="rId56" Type="http://schemas.microsoft.com/office/2007/relationships/hdphoto" Target="../media/hdphoto5.wdp"/><Relationship Id="rId64" Type="http://schemas.openxmlformats.org/officeDocument/2006/relationships/image" Target="../media/image55.png"/><Relationship Id="rId69" Type="http://schemas.openxmlformats.org/officeDocument/2006/relationships/image" Target="../media/image60.gif"/><Relationship Id="rId8" Type="http://schemas.openxmlformats.org/officeDocument/2006/relationships/image" Target="../media/image21.png"/><Relationship Id="rId51" Type="http://schemas.microsoft.com/office/2007/relationships/hdphoto" Target="../media/hdphoto3.wdp"/><Relationship Id="rId72" Type="http://schemas.openxmlformats.org/officeDocument/2006/relationships/image" Target="../media/image62.jpeg"/><Relationship Id="rId3" Type="http://schemas.openxmlformats.org/officeDocument/2006/relationships/image" Target="../media/image16.png"/><Relationship Id="rId12" Type="http://schemas.openxmlformats.org/officeDocument/2006/relationships/image" Target="../media/image24.jpeg"/><Relationship Id="rId17" Type="http://schemas.openxmlformats.org/officeDocument/2006/relationships/audio" Target="../media/audio13.wav"/><Relationship Id="rId25" Type="http://schemas.openxmlformats.org/officeDocument/2006/relationships/audio" Target="../media/audio17.wav"/><Relationship Id="rId33" Type="http://schemas.openxmlformats.org/officeDocument/2006/relationships/audio" Target="../media/audio21.wav"/><Relationship Id="rId38" Type="http://schemas.openxmlformats.org/officeDocument/2006/relationships/image" Target="../media/image37.jpeg"/><Relationship Id="rId46" Type="http://schemas.openxmlformats.org/officeDocument/2006/relationships/image" Target="../media/image43.png"/><Relationship Id="rId59" Type="http://schemas.openxmlformats.org/officeDocument/2006/relationships/image" Target="../media/image50.png"/><Relationship Id="rId67" Type="http://schemas.openxmlformats.org/officeDocument/2006/relationships/image" Target="../media/image58.gif"/><Relationship Id="rId20" Type="http://schemas.openxmlformats.org/officeDocument/2006/relationships/image" Target="../media/image28.jpeg"/><Relationship Id="rId41" Type="http://schemas.openxmlformats.org/officeDocument/2006/relationships/audio" Target="../media/audio1.wav"/><Relationship Id="rId54" Type="http://schemas.openxmlformats.org/officeDocument/2006/relationships/image" Target="../media/image47.png"/><Relationship Id="rId62" Type="http://schemas.openxmlformats.org/officeDocument/2006/relationships/image" Target="../media/image53.gif"/><Relationship Id="rId70" Type="http://schemas.openxmlformats.org/officeDocument/2006/relationships/image" Target="../media/image61.jpeg"/><Relationship Id="rId75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016 1822.wav">
            <a:hlinkClick r:id="" action="ppaction://media"/>
          </p:cNvPr>
          <p:cNvPicPr>
            <a:picLocks noRot="1" noChangeAspect="1"/>
          </p:cNvPicPr>
          <p:nvPr>
            <a:wavAudioFile r:embed="rId1" name="016 - Mon plus beau Noël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aur1760.wav">
            <a:hlinkClick r:id="" action="ppaction://media"/>
          </p:cNvPr>
          <p:cNvPicPr>
            <a:picLocks noRot="1" noChangeAspect="1"/>
          </p:cNvPicPr>
          <p:nvPr>
            <a:wavAudioFile r:embed="rId2" name="laura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016 1760.wav">
            <a:hlinkClick r:id="" action="ppaction://media"/>
          </p:cNvPr>
          <p:cNvPicPr>
            <a:picLocks noRot="1" noChangeAspect="1"/>
          </p:cNvPicPr>
          <p:nvPr>
            <a:wavAudioFile r:embed="rId3" name="016 - Requiem pour un fou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04 1760.wav">
            <a:hlinkClick r:id="" action="ppaction://media"/>
          </p:cNvPr>
          <p:cNvPicPr>
            <a:picLocks noRot="1" noChangeAspect="1"/>
          </p:cNvPicPr>
          <p:nvPr>
            <a:wavAudioFile r:embed="rId4" name="004 - Rendez-moi le soleil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07 1760.wav">
            <a:hlinkClick r:id="" action="ppaction://media"/>
          </p:cNvPr>
          <p:cNvPicPr>
            <a:picLocks noRot="1" noChangeAspect="1"/>
          </p:cNvPicPr>
          <p:nvPr>
            <a:wavAudioFile r:embed="rId5" name="007 - J'ai un problèm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71760.wav">
            <a:hlinkClick r:id="" action="ppaction://media"/>
          </p:cNvPr>
          <p:cNvPicPr>
            <a:picLocks noRot="1" noChangeAspect="1"/>
          </p:cNvPicPr>
          <p:nvPr>
            <a:wavAudioFile r:embed="rId6" name="7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016 1775.wav">
            <a:hlinkClick r:id="" action="ppaction://media"/>
          </p:cNvPr>
          <p:cNvPicPr>
            <a:picLocks noRot="1" noChangeAspect="1"/>
          </p:cNvPicPr>
          <p:nvPr>
            <a:wavAudioFile r:embed="rId3" name="016 - Requiem pour un fou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1775.wav">
            <a:hlinkClick r:id="" action="ppaction://media"/>
          </p:cNvPr>
          <p:cNvPicPr>
            <a:picLocks noRot="1" noChangeAspect="1"/>
          </p:cNvPicPr>
          <p:nvPr>
            <a:wavAudioFile r:embed="rId7" name="017 - Elle est terrible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19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1775.wav">
            <a:hlinkClick r:id="" action="ppaction://media"/>
          </p:cNvPr>
          <p:cNvPicPr>
            <a:picLocks noRot="1" noChangeAspect="1"/>
          </p:cNvPicPr>
          <p:nvPr>
            <a:wavAudioFile r:embed="rId8" name=" sans contrefacon 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1775.wav">
            <a:hlinkClick r:id="" action="ppaction://media"/>
          </p:cNvPr>
          <p:cNvPicPr>
            <a:picLocks noRot="1" noChangeAspect="1"/>
          </p:cNvPicPr>
          <p:nvPr>
            <a:wavAudioFile r:embed="rId9" name="Désenchanté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8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21" descr="C:\Users\JClaude\Desktop\14.gif"/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788" y="214313"/>
            <a:ext cx="836612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204913" y="1550988"/>
            <a:ext cx="676910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01 - Marie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02 - Pense à moi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03 - J'ai rêvé de nous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04 - Ne reviens pas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05 - M'arrêter là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06 - Trouve-moi des mots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07 - L'instinct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08 - Que restera-t-il (Live Parc des Princes Paris 2003)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09 - Essayez (Live Parc des Princes, Paris 2003)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10 - Tout au bout de nos peines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11 - Ma religion dans son regard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12 - Le temps passe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13 - Te savoir près de moi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14 - Si tu pars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15 - Ce qui ne tue pas nous rend plus fort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16 - Mon plus beau Noël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17 - Affronte-moi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01 - Marie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02 - Pense à moi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03 - J'ai rêvé de nou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04 - Ne reviens pa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05 - M'arrêter là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06 - Trouve-moi des mot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07 - L'instinct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08 - Que restera-t-il (Live Parc des Princes, Paris _ 2003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09 - Essayez (Live Parc des Princes, Paris _ 2003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010 - Tout au bout de nos peine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011 - Ma religion dans son regard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012 - Le temps pass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013 - Te savoir près de moi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014 - Si tu par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015 - Ce qui ne tue pas nous rend plus fort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016 - Mon plus beau Noël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872251"/>
            <a:ext cx="841375" cy="112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64" descr="C:\Users\Solenn\Desktop\111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3935413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690688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5" name="Picture 65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75" y="3102769"/>
            <a:ext cx="2090737" cy="312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17" descr="C:\Users\Marie-Jose\Desktop\NUMEROS JUKEBOX NOIR\17 (FILEminimizer).jpg">
            <a:hlinkClick r:id="" action="ppaction://noaction" highlightClick="1">
              <a:snd r:embed="rId74" name="017 - Affronte-moi.wav"/>
            </a:hlinkClick>
          </p:cNvPr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838" y="2909888"/>
            <a:ext cx="45878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</Words>
  <Application>Microsoft Office PowerPoint</Application>
  <PresentationFormat>Affichage à l'écran (4:3)</PresentationFormat>
  <Paragraphs>20</Paragraphs>
  <Slides>3</Slides>
  <Notes>3</Notes>
  <HiddenSlides>0</HiddenSlides>
  <MMClips>10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2025-02-04T12:04:01Z</dcterms:modified>
</cp:coreProperties>
</file>