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50" r:id="rId2"/>
    <p:sldId id="365" r:id="rId3"/>
    <p:sldId id="376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w1jFDctYap4ociS18fBQXQ==" hashData="mWNnvasLloWaOTvMGSPyGckZZzA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2AA00"/>
    <a:srgbClr val="FFB521"/>
    <a:srgbClr val="CC8800"/>
    <a:srgbClr val="C07200"/>
    <a:srgbClr val="F29000"/>
    <a:srgbClr val="DE8400"/>
    <a:srgbClr val="2F2FFF"/>
    <a:srgbClr val="0101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9199" autoAdjust="0"/>
    <p:restoredTop sz="94660"/>
  </p:normalViewPr>
  <p:slideViewPr>
    <p:cSldViewPr>
      <p:cViewPr>
        <p:scale>
          <a:sx n="89" d="100"/>
          <a:sy n="89" d="100"/>
        </p:scale>
        <p:origin x="-912" y="-6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7B92B5E2-E6DD-480C-9627-C72EDB83178E}" type="datetimeFigureOut">
              <a:rPr lang="fr-FR"/>
              <a:pPr>
                <a:defRPr/>
              </a:pPr>
              <a:t>04/02/2025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850CBF26-2645-4013-970C-2162548994AD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5381242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5603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25604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5DB7C4E0-A70C-4EA0-99D1-C8BDBC485D09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662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2662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8DB0C16D-B59E-4513-9339-0CECF1712C96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765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2765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970868FF-6692-4234-9368-9009ED037E2B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F07688F-AD01-4F72-A5F6-F1A70926FC73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97752295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1A346A0-0DA1-4174-B3F4-A8C5B20FFBA0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11419525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302C9CC-A878-4281-8893-37E3A23AFF91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99704561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98F2FC1-C317-43C0-9BC6-9C59D41FD7EC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5672984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0FB4D59-F586-4307-BCD7-A7F48258FC95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20940363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35A80EC-BDD9-450E-A76C-5625B7B77A23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5839924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1BF58F6-B28C-49F3-96C6-FA32E46457DB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87166262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5B5D18-FB98-4A97-86FD-8C146DBB95F3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7639305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6E44F7C-3A1A-4B70-A439-C2ABDF227693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0316441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BA24BDE-11B9-4513-8150-7BC007CE949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8356078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B182319-5A04-4F46-BF4E-3230E40AECA3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518807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90000">
              <a:schemeClr val="accent4">
                <a:lumMod val="10000"/>
              </a:schemeClr>
            </a:gs>
            <a:gs pos="75666">
              <a:schemeClr val="tx1"/>
            </a:gs>
            <a:gs pos="85000">
              <a:srgbClr val="FFB521"/>
            </a:gs>
            <a:gs pos="66000">
              <a:schemeClr val="accent4">
                <a:lumMod val="10000"/>
              </a:schemeClr>
            </a:gs>
            <a:gs pos="72000">
              <a:schemeClr val="tx1">
                <a:lumMod val="50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FFB211FD-6024-4BA3-80A6-088CFAEE09A3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audio" Target="../media/audio8.wav"/><Relationship Id="rId13" Type="http://schemas.openxmlformats.org/officeDocument/2006/relationships/notesSlide" Target="../notesSlides/notesSlide1.xml"/><Relationship Id="rId18" Type="http://schemas.openxmlformats.org/officeDocument/2006/relationships/image" Target="../media/image5.png"/><Relationship Id="rId26" Type="http://schemas.openxmlformats.org/officeDocument/2006/relationships/image" Target="../media/image13.jpg"/><Relationship Id="rId3" Type="http://schemas.openxmlformats.org/officeDocument/2006/relationships/audio" Target="../media/audio3.wav"/><Relationship Id="rId21" Type="http://schemas.openxmlformats.org/officeDocument/2006/relationships/image" Target="../media/image8.png"/><Relationship Id="rId7" Type="http://schemas.openxmlformats.org/officeDocument/2006/relationships/audio" Target="../media/audio7.wav"/><Relationship Id="rId12" Type="http://schemas.openxmlformats.org/officeDocument/2006/relationships/slideLayout" Target="../slideLayouts/slideLayout1.xml"/><Relationship Id="rId17" Type="http://schemas.openxmlformats.org/officeDocument/2006/relationships/image" Target="../media/image4.png"/><Relationship Id="rId25" Type="http://schemas.openxmlformats.org/officeDocument/2006/relationships/image" Target="../media/image12.png"/><Relationship Id="rId2" Type="http://schemas.openxmlformats.org/officeDocument/2006/relationships/audio" Target="../media/audio2.wav"/><Relationship Id="rId16" Type="http://schemas.openxmlformats.org/officeDocument/2006/relationships/image" Target="../media/image3.png"/><Relationship Id="rId20" Type="http://schemas.openxmlformats.org/officeDocument/2006/relationships/image" Target="../media/image7.png"/><Relationship Id="rId29" Type="http://schemas.openxmlformats.org/officeDocument/2006/relationships/image" Target="../media/image16.png"/><Relationship Id="rId1" Type="http://schemas.openxmlformats.org/officeDocument/2006/relationships/audio" Target="../media/audio1.wav"/><Relationship Id="rId6" Type="http://schemas.openxmlformats.org/officeDocument/2006/relationships/audio" Target="../media/audio6.wav"/><Relationship Id="rId11" Type="http://schemas.openxmlformats.org/officeDocument/2006/relationships/audio" Target="../media/audio11.wav"/><Relationship Id="rId24" Type="http://schemas.openxmlformats.org/officeDocument/2006/relationships/image" Target="../media/image11.gif"/><Relationship Id="rId5" Type="http://schemas.openxmlformats.org/officeDocument/2006/relationships/audio" Target="../media/audio5.wav"/><Relationship Id="rId15" Type="http://schemas.openxmlformats.org/officeDocument/2006/relationships/image" Target="../media/image2.png"/><Relationship Id="rId23" Type="http://schemas.openxmlformats.org/officeDocument/2006/relationships/image" Target="../media/image10.gif"/><Relationship Id="rId28" Type="http://schemas.openxmlformats.org/officeDocument/2006/relationships/image" Target="../media/image15.gif"/><Relationship Id="rId10" Type="http://schemas.openxmlformats.org/officeDocument/2006/relationships/audio" Target="../media/audio10.wav"/><Relationship Id="rId19" Type="http://schemas.openxmlformats.org/officeDocument/2006/relationships/image" Target="../media/image6.png"/><Relationship Id="rId4" Type="http://schemas.openxmlformats.org/officeDocument/2006/relationships/audio" Target="../media/audio4.wav"/><Relationship Id="rId9" Type="http://schemas.openxmlformats.org/officeDocument/2006/relationships/audio" Target="../media/audio9.wav"/><Relationship Id="rId14" Type="http://schemas.openxmlformats.org/officeDocument/2006/relationships/image" Target="../media/image1.png"/><Relationship Id="rId22" Type="http://schemas.openxmlformats.org/officeDocument/2006/relationships/image" Target="../media/image9.png"/><Relationship Id="rId27" Type="http://schemas.openxmlformats.org/officeDocument/2006/relationships/image" Target="../media/image14.jpeg"/><Relationship Id="rId30" Type="http://schemas.openxmlformats.org/officeDocument/2006/relationships/image" Target="../media/image17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6.png"/><Relationship Id="rId5" Type="http://schemas.openxmlformats.org/officeDocument/2006/relationships/image" Target="../media/image18.png"/><Relationship Id="rId4" Type="http://schemas.openxmlformats.org/officeDocument/2006/relationships/image" Target="../media/image15.gif"/></Relationships>
</file>

<file path=ppt/slides/_rels/slide3.xml.rels><?xml version="1.0" encoding="UTF-8" standalone="yes"?>
<Relationships xmlns="http://schemas.openxmlformats.org/package/2006/relationships"><Relationship Id="rId13" Type="http://schemas.openxmlformats.org/officeDocument/2006/relationships/audio" Target="../media/audio13.wav"/><Relationship Id="rId18" Type="http://schemas.openxmlformats.org/officeDocument/2006/relationships/image" Target="../media/image30.jpeg"/><Relationship Id="rId26" Type="http://schemas.openxmlformats.org/officeDocument/2006/relationships/image" Target="../media/image34.jpeg"/><Relationship Id="rId39" Type="http://schemas.openxmlformats.org/officeDocument/2006/relationships/audio" Target="../media/audio26.wav"/><Relationship Id="rId21" Type="http://schemas.openxmlformats.org/officeDocument/2006/relationships/audio" Target="../media/audio17.wav"/><Relationship Id="rId34" Type="http://schemas.openxmlformats.org/officeDocument/2006/relationships/image" Target="../media/image38.jpeg"/><Relationship Id="rId42" Type="http://schemas.openxmlformats.org/officeDocument/2006/relationships/image" Target="../media/image42.jpeg"/><Relationship Id="rId47" Type="http://schemas.microsoft.com/office/2007/relationships/hdphoto" Target="../media/hdphoto1.wdp"/><Relationship Id="rId50" Type="http://schemas.openxmlformats.org/officeDocument/2006/relationships/image" Target="../media/image48.png"/><Relationship Id="rId55" Type="http://schemas.openxmlformats.org/officeDocument/2006/relationships/image" Target="../media/image51.png"/><Relationship Id="rId63" Type="http://schemas.openxmlformats.org/officeDocument/2006/relationships/image" Target="../media/image57.png"/><Relationship Id="rId68" Type="http://schemas.openxmlformats.org/officeDocument/2006/relationships/image" Target="../media/image62.png"/><Relationship Id="rId76" Type="http://schemas.openxmlformats.org/officeDocument/2006/relationships/image" Target="../media/image68.png"/><Relationship Id="rId7" Type="http://schemas.openxmlformats.org/officeDocument/2006/relationships/image" Target="../media/image23.gif"/><Relationship Id="rId71" Type="http://schemas.openxmlformats.org/officeDocument/2006/relationships/image" Target="../media/image15.gif"/><Relationship Id="rId2" Type="http://schemas.openxmlformats.org/officeDocument/2006/relationships/notesSlide" Target="../notesSlides/notesSlide3.xml"/><Relationship Id="rId16" Type="http://schemas.openxmlformats.org/officeDocument/2006/relationships/image" Target="../media/image29.jpeg"/><Relationship Id="rId29" Type="http://schemas.openxmlformats.org/officeDocument/2006/relationships/audio" Target="../media/audio21.wav"/><Relationship Id="rId11" Type="http://schemas.openxmlformats.org/officeDocument/2006/relationships/audio" Target="../media/audio12.wav"/><Relationship Id="rId24" Type="http://schemas.openxmlformats.org/officeDocument/2006/relationships/image" Target="../media/image33.jpeg"/><Relationship Id="rId32" Type="http://schemas.openxmlformats.org/officeDocument/2006/relationships/image" Target="../media/image37.jpeg"/><Relationship Id="rId37" Type="http://schemas.openxmlformats.org/officeDocument/2006/relationships/audio" Target="../media/audio25.wav"/><Relationship Id="rId40" Type="http://schemas.openxmlformats.org/officeDocument/2006/relationships/image" Target="../media/image41.jpeg"/><Relationship Id="rId45" Type="http://schemas.openxmlformats.org/officeDocument/2006/relationships/image" Target="../media/image45.gif"/><Relationship Id="rId53" Type="http://schemas.microsoft.com/office/2007/relationships/hdphoto" Target="../media/hdphoto4.wdp"/><Relationship Id="rId58" Type="http://schemas.microsoft.com/office/2007/relationships/hdphoto" Target="../media/hdphoto6.wdp"/><Relationship Id="rId66" Type="http://schemas.openxmlformats.org/officeDocument/2006/relationships/image" Target="../media/image60.png"/><Relationship Id="rId74" Type="http://schemas.openxmlformats.org/officeDocument/2006/relationships/audio" Target="../media/audio28.wav"/><Relationship Id="rId5" Type="http://schemas.openxmlformats.org/officeDocument/2006/relationships/image" Target="../media/image21.gif"/><Relationship Id="rId15" Type="http://schemas.openxmlformats.org/officeDocument/2006/relationships/audio" Target="../media/audio14.wav"/><Relationship Id="rId23" Type="http://schemas.openxmlformats.org/officeDocument/2006/relationships/audio" Target="../media/audio18.wav"/><Relationship Id="rId28" Type="http://schemas.openxmlformats.org/officeDocument/2006/relationships/image" Target="../media/image35.jpeg"/><Relationship Id="rId36" Type="http://schemas.openxmlformats.org/officeDocument/2006/relationships/image" Target="../media/image39.jpeg"/><Relationship Id="rId49" Type="http://schemas.microsoft.com/office/2007/relationships/hdphoto" Target="../media/hdphoto2.wdp"/><Relationship Id="rId57" Type="http://schemas.openxmlformats.org/officeDocument/2006/relationships/image" Target="../media/image52.png"/><Relationship Id="rId61" Type="http://schemas.openxmlformats.org/officeDocument/2006/relationships/image" Target="../media/image55.png"/><Relationship Id="rId10" Type="http://schemas.openxmlformats.org/officeDocument/2006/relationships/image" Target="../media/image26.png"/><Relationship Id="rId19" Type="http://schemas.openxmlformats.org/officeDocument/2006/relationships/audio" Target="../media/audio16.wav"/><Relationship Id="rId31" Type="http://schemas.openxmlformats.org/officeDocument/2006/relationships/audio" Target="../media/audio22.wav"/><Relationship Id="rId44" Type="http://schemas.openxmlformats.org/officeDocument/2006/relationships/image" Target="../media/image44.gif"/><Relationship Id="rId52" Type="http://schemas.openxmlformats.org/officeDocument/2006/relationships/image" Target="../media/image49.png"/><Relationship Id="rId60" Type="http://schemas.openxmlformats.org/officeDocument/2006/relationships/image" Target="../media/image54.png"/><Relationship Id="rId65" Type="http://schemas.openxmlformats.org/officeDocument/2006/relationships/image" Target="../media/image59.jpeg"/><Relationship Id="rId73" Type="http://schemas.openxmlformats.org/officeDocument/2006/relationships/image" Target="../media/image66.png"/><Relationship Id="rId4" Type="http://schemas.openxmlformats.org/officeDocument/2006/relationships/image" Target="../media/image20.png"/><Relationship Id="rId9" Type="http://schemas.openxmlformats.org/officeDocument/2006/relationships/image" Target="../media/image25.png"/><Relationship Id="rId14" Type="http://schemas.openxmlformats.org/officeDocument/2006/relationships/image" Target="../media/image28.jpeg"/><Relationship Id="rId22" Type="http://schemas.openxmlformats.org/officeDocument/2006/relationships/image" Target="../media/image32.jpeg"/><Relationship Id="rId27" Type="http://schemas.openxmlformats.org/officeDocument/2006/relationships/audio" Target="../media/audio20.wav"/><Relationship Id="rId30" Type="http://schemas.openxmlformats.org/officeDocument/2006/relationships/image" Target="../media/image36.jpeg"/><Relationship Id="rId35" Type="http://schemas.openxmlformats.org/officeDocument/2006/relationships/audio" Target="../media/audio24.wav"/><Relationship Id="rId43" Type="http://schemas.openxmlformats.org/officeDocument/2006/relationships/image" Target="../media/image43.png"/><Relationship Id="rId48" Type="http://schemas.openxmlformats.org/officeDocument/2006/relationships/image" Target="../media/image47.png"/><Relationship Id="rId56" Type="http://schemas.microsoft.com/office/2007/relationships/hdphoto" Target="../media/hdphoto5.wdp"/><Relationship Id="rId64" Type="http://schemas.openxmlformats.org/officeDocument/2006/relationships/image" Target="../media/image58.png"/><Relationship Id="rId69" Type="http://schemas.openxmlformats.org/officeDocument/2006/relationships/image" Target="../media/image63.gif"/><Relationship Id="rId8" Type="http://schemas.openxmlformats.org/officeDocument/2006/relationships/image" Target="../media/image24.png"/><Relationship Id="rId51" Type="http://schemas.microsoft.com/office/2007/relationships/hdphoto" Target="../media/hdphoto3.wdp"/><Relationship Id="rId72" Type="http://schemas.openxmlformats.org/officeDocument/2006/relationships/image" Target="../media/image65.jpeg"/><Relationship Id="rId3" Type="http://schemas.openxmlformats.org/officeDocument/2006/relationships/image" Target="../media/image19.png"/><Relationship Id="rId12" Type="http://schemas.openxmlformats.org/officeDocument/2006/relationships/image" Target="../media/image27.jpeg"/><Relationship Id="rId17" Type="http://schemas.openxmlformats.org/officeDocument/2006/relationships/audio" Target="../media/audio15.wav"/><Relationship Id="rId25" Type="http://schemas.openxmlformats.org/officeDocument/2006/relationships/audio" Target="../media/audio19.wav"/><Relationship Id="rId33" Type="http://schemas.openxmlformats.org/officeDocument/2006/relationships/audio" Target="../media/audio23.wav"/><Relationship Id="rId38" Type="http://schemas.openxmlformats.org/officeDocument/2006/relationships/image" Target="../media/image40.jpeg"/><Relationship Id="rId46" Type="http://schemas.openxmlformats.org/officeDocument/2006/relationships/image" Target="../media/image46.png"/><Relationship Id="rId59" Type="http://schemas.openxmlformats.org/officeDocument/2006/relationships/image" Target="../media/image53.png"/><Relationship Id="rId67" Type="http://schemas.openxmlformats.org/officeDocument/2006/relationships/image" Target="../media/image61.gif"/><Relationship Id="rId20" Type="http://schemas.openxmlformats.org/officeDocument/2006/relationships/image" Target="../media/image31.jpeg"/><Relationship Id="rId41" Type="http://schemas.openxmlformats.org/officeDocument/2006/relationships/audio" Target="../media/audio27.wav"/><Relationship Id="rId54" Type="http://schemas.openxmlformats.org/officeDocument/2006/relationships/image" Target="../media/image50.png"/><Relationship Id="rId62" Type="http://schemas.openxmlformats.org/officeDocument/2006/relationships/image" Target="../media/image56.gif"/><Relationship Id="rId70" Type="http://schemas.openxmlformats.org/officeDocument/2006/relationships/image" Target="../media/image64.jpeg"/><Relationship Id="rId75" Type="http://schemas.openxmlformats.org/officeDocument/2006/relationships/image" Target="../media/image6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sang4013.wav">
            <a:hlinkClick r:id="" action="ppaction://media"/>
          </p:cNvPr>
          <p:cNvPicPr>
            <a:picLocks noRot="1" noChangeAspect="1"/>
          </p:cNvPicPr>
          <p:nvPr>
            <a:wavAudioFile r:embed="rId1" name="sang pour sang.wav"/>
          </p:nvPr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john3950.wav">
            <a:hlinkClick r:id="" action="ppaction://media"/>
          </p:cNvPr>
          <p:cNvPicPr>
            <a:picLocks noRot="1" noChangeAspect="1"/>
          </p:cNvPicPr>
          <p:nvPr>
            <a:wavAudioFile r:embed="rId2" name="johnny.wav"/>
          </p:nvPr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012 3950.wav">
            <a:hlinkClick r:id="" action="ppaction://media"/>
          </p:cNvPr>
          <p:cNvPicPr>
            <a:picLocks noRot="1" noChangeAspect="1"/>
          </p:cNvPicPr>
          <p:nvPr>
            <a:wavAudioFile r:embed="rId3" name="012 - L'hymne à l'amour (Live à Bercy _ 1995).wav"/>
          </p:nvPr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laur3950.wav">
            <a:hlinkClick r:id="" action="ppaction://media"/>
          </p:cNvPr>
          <p:cNvPicPr>
            <a:picLocks noRot="1" noChangeAspect="1"/>
          </p:cNvPicPr>
          <p:nvPr>
            <a:wavAudioFile r:embed="rId4" name="laura.wav"/>
          </p:nvPr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016 3950.wav">
            <a:hlinkClick r:id="" action="ppaction://media"/>
          </p:cNvPr>
          <p:cNvPicPr>
            <a:picLocks noRot="1" noChangeAspect="1"/>
          </p:cNvPicPr>
          <p:nvPr>
            <a:wavAudioFile r:embed="rId5" name="016 - Requiem pour un fou.wav"/>
          </p:nvPr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004 3950.wav">
            <a:hlinkClick r:id="" action="ppaction://media"/>
          </p:cNvPr>
          <p:cNvPicPr>
            <a:picLocks noRot="1" noChangeAspect="1"/>
          </p:cNvPicPr>
          <p:nvPr>
            <a:wavAudioFile r:embed="rId6" name="004 - Rendez-moi le soleil.wav"/>
          </p:nvPr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007 3950.wav">
            <a:hlinkClick r:id="" action="ppaction://media"/>
          </p:cNvPr>
          <p:cNvPicPr>
            <a:picLocks noRot="1" noChangeAspect="1"/>
          </p:cNvPicPr>
          <p:nvPr>
            <a:wavAudioFile r:embed="rId7" name="007 - J'ai un problème.wav"/>
          </p:nvPr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73950.wav">
            <a:hlinkClick r:id="" action="ppaction://media"/>
          </p:cNvPr>
          <p:cNvPicPr>
            <a:picLocks noRot="1" noChangeAspect="1"/>
          </p:cNvPicPr>
          <p:nvPr>
            <a:wavAudioFile r:embed="rId8" name="7.wav"/>
          </p:nvPr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016 3966.wav">
            <a:hlinkClick r:id="" action="ppaction://media"/>
          </p:cNvPr>
          <p:cNvPicPr>
            <a:picLocks noRot="1" noChangeAspect="1"/>
          </p:cNvPicPr>
          <p:nvPr>
            <a:wavAudioFile r:embed="rId5" name="016 - Requiem pour un fou.wav"/>
          </p:nvPr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017 3966.wav">
            <a:hlinkClick r:id="" action="ppaction://media"/>
          </p:cNvPr>
          <p:cNvPicPr>
            <a:picLocks noRot="1" noChangeAspect="1"/>
          </p:cNvPicPr>
          <p:nvPr>
            <a:wavAudioFile r:embed="rId9" name="017 - Elle est terrible.wav"/>
          </p:nvPr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9" name="Picture 2" descr="C:\Users\JClaude\Desktop\Animation.gif"/>
          <p:cNvPicPr>
            <a:picLocks noChangeAspect="1" noChangeArrowheads="1" noCrop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60" name="Picture 2" descr="C:\Users\JClaude\Desktop\Animation.gif"/>
          <p:cNvPicPr>
            <a:picLocks noChangeAspect="1" noChangeArrowheads="1" noCrop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3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7" descr="C:\Users\Jclaude\Desktop\Animation.gif"/>
          <p:cNvPicPr>
            <a:picLocks noChangeAspect="1" noChangeArrowheads="1" noCrop="1"/>
          </p:cNvPicPr>
          <p:nvPr/>
        </p:nvPicPr>
        <p:blipFill>
          <a:blip r:embed="rId24">
            <a:duotone>
              <a:prstClr val="black"/>
              <a:schemeClr val="tx1">
                <a:lumMod val="5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449" y="908050"/>
            <a:ext cx="6779767" cy="50412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 san3966.wav">
            <a:hlinkClick r:id="" action="ppaction://media"/>
          </p:cNvPr>
          <p:cNvPicPr>
            <a:picLocks noRot="1" noChangeAspect="1"/>
          </p:cNvPicPr>
          <p:nvPr>
            <a:wavAudioFile r:embed="rId10" name=" sans contrefacon .wav"/>
          </p:nvPr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Dése3966.wav">
            <a:hlinkClick r:id="" action="ppaction://media"/>
          </p:cNvPr>
          <p:cNvPicPr>
            <a:picLocks noRot="1" noChangeAspect="1"/>
          </p:cNvPicPr>
          <p:nvPr>
            <a:wavAudioFile r:embed="rId11" name="Désenchanté.wav"/>
          </p:nvPr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46563" y="1701800"/>
            <a:ext cx="3530600" cy="3525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Ellipse 8"/>
          <p:cNvSpPr/>
          <p:nvPr/>
        </p:nvSpPr>
        <p:spPr bwMode="auto">
          <a:xfrm rot="7348931">
            <a:off x="5300663" y="2733675"/>
            <a:ext cx="1422400" cy="1463675"/>
          </a:xfrm>
          <a:prstGeom prst="ellipse">
            <a:avLst/>
          </a:prstGeom>
          <a:blipFill dpi="0" rotWithShape="1">
            <a:blip r:embed="rId2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14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27">
            <a:duotone>
              <a:prstClr val="black"/>
              <a:schemeClr val="accent4">
                <a:lumMod val="1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439" y="1656729"/>
            <a:ext cx="3816424" cy="35429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Cadre 15"/>
          <p:cNvSpPr/>
          <p:nvPr/>
        </p:nvSpPr>
        <p:spPr>
          <a:xfrm>
            <a:off x="827088" y="620713"/>
            <a:ext cx="7489825" cy="5616575"/>
          </a:xfrm>
          <a:prstGeom prst="frame">
            <a:avLst>
              <a:gd name="adj1" fmla="val 1929"/>
            </a:avLst>
          </a:prstGeom>
          <a:blipFill dpi="0" rotWithShape="1">
            <a:blip r:embed="rId2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2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2070" name="Picture 13" descr="C:\Users\JClaude\Desktop\Johnny History - La Légende (Remasterisé) (2012) - Johnny Hallyday - Album (14CD) - MP3 (320Kbps)\johnny-history---la-legende-remasterise5fcc970742150.jpg"/>
          <p:cNvPicPr>
            <a:picLocks noChangeAspect="1" noChangeArrowheads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00325" y="1773238"/>
            <a:ext cx="3313113" cy="3311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71" name="Picture 4" descr="C:\Users\JClaude\Desktop\ob_c5032c_211673tubejohnnyhallydaysurharley2.png"/>
          <p:cNvPicPr>
            <a:picLocks noChangeAspect="1" noChangeArrowheads="1"/>
          </p:cNvPicPr>
          <p:nvPr/>
        </p:nvPicPr>
        <p:blipFill>
          <a:blip r:embed="rId2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5084763"/>
            <a:ext cx="2362200" cy="163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72" name="Picture 20" descr="C:\Users\JClaude\Desktop\13.gif"/>
          <p:cNvPicPr>
            <a:picLocks noChangeAspect="1" noChangeArrowheads="1" noCrop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87850" y="249238"/>
            <a:ext cx="688206" cy="307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4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 numSld="2" showWhenStopped="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 numSld="2" showWhenStopped="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audio>
              <p:cMediaNode vol="80000" numSld="2" showWhenStopped="0">
                <p:cTn id="1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  <p:audio>
              <p:cMediaNode vol="80000" numSld="2" showWhenStopped="0">
                <p:cTn id="1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  <p:audio>
              <p:cMediaNode vol="80000" numSld="2" showWhenStopped="0">
                <p:cTn id="1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  <p:audio>
              <p:cMediaNode vol="80000" numSld="2" showWhenStopped="0">
                <p:cTn id="1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5"/>
                </p:tgtEl>
              </p:cMediaNode>
            </p:audio>
            <p:audio>
              <p:cMediaNode vol="80000" numSld="2" showWhenStopped="0">
                <p:cTn id="1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7"/>
                </p:tgtEl>
              </p:cMediaNode>
            </p:audio>
            <p:audio>
              <p:cMediaNode vol="80000" numSld="2" showWhenStopped="0">
                <p:cTn id="1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audio>
              <p:cMediaNode vol="80000" numSld="2" showWhenStopped="0">
                <p:cTn id="2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  <p:audio>
              <p:cMediaNode vol="80000" numSld="2" showWhenStopped="0">
                <p:cTn id="2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  <p:audio>
              <p:cMediaNode vol="80000" numSld="2" showWhenStopped="0">
                <p:cTn id="2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0"/>
                </p:tgtEl>
              </p:cMediaNode>
            </p:audio>
          </p:childTnLst>
        </p:cTn>
      </p:par>
    </p:tnLst>
    <p:bldLst>
      <p:bldP spid="9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7" descr="C:\Users\Jclaude\Desktop\Animation.gif"/>
          <p:cNvPicPr>
            <a:picLocks noChangeAspect="1" noChangeArrowheads="1" noCrop="1"/>
          </p:cNvPicPr>
          <p:nvPr/>
        </p:nvPicPr>
        <p:blipFill>
          <a:blip r:embed="rId3">
            <a:duotone>
              <a:prstClr val="black"/>
              <a:schemeClr val="tx1">
                <a:lumMod val="5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449" y="908050"/>
            <a:ext cx="6779767" cy="50412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Cadre 5"/>
          <p:cNvSpPr/>
          <p:nvPr/>
        </p:nvSpPr>
        <p:spPr>
          <a:xfrm>
            <a:off x="827088" y="620713"/>
            <a:ext cx="7489825" cy="5616575"/>
          </a:xfrm>
          <a:prstGeom prst="frame">
            <a:avLst>
              <a:gd name="adj1" fmla="val 1929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3076" name="Picture 6" descr="C:\Users\JClaude\Desktop\unnamed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59563" y="3357563"/>
            <a:ext cx="2466975" cy="3406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3078" name="Picture 4" descr="C:\Users\JClaude\Desktop\ob_c5032c_211673tubejohnnyhallydaysurharley2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3976688"/>
            <a:ext cx="3960812" cy="2746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ZoneTexte 7"/>
          <p:cNvSpPr txBox="1">
            <a:spLocks noChangeArrowheads="1"/>
          </p:cNvSpPr>
          <p:nvPr/>
        </p:nvSpPr>
        <p:spPr bwMode="auto">
          <a:xfrm>
            <a:off x="1204913" y="1649413"/>
            <a:ext cx="6769100" cy="3416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01 - Allumer le feu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02 - Seul (Album Version)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03 - Ce que je sais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04 - Que ma Harley repose en paix (Album Version)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05 - C'est la vie qui veut ça (Album Version)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06 - Introduction symphonique ( Johnny allume le feu 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Stade de France  1998)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07 - Que je t'aime (Live Stade de France _ 1998)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08 - Sur ma vie (Live Stade de France _ 1998)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09 - Un jour viendra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10 - Pardon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11 - Quelques cris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12 - Sang pour sang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13 - Vivre pour le meilleur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14 - Les larmes de gloire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15 - Je t'aime comme je respire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16 - Heartbreak Hotel (BOF _Love Me_)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17 - Non Je Ne Regrette Rien (Olympia 2000)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6" dur="2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8" dur="20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0" dur="20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2" dur="20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4" dur="20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6" dur="2000" fill="hold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8" dur="2000" fill="hold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0" dur="2000" fill="hold"/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2" dur="2000" fill="hold"/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4" dur="2000" fill="hold"/>
                                        <p:tgtEl>
                                          <p:spTgt spid="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6" dur="2000" fill="hold"/>
                                        <p:tgtEl>
                                          <p:spTgt spid="8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8" dur="2000" fill="hold"/>
                                        <p:tgtEl>
                                          <p:spTgt spid="8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0" dur="2000" fill="hold"/>
                                        <p:tgtEl>
                                          <p:spTgt spid="8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2" dur="2000" fill="hold"/>
                                        <p:tgtEl>
                                          <p:spTgt spid="8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4" dur="2000" fill="hold"/>
                                        <p:tgtEl>
                                          <p:spTgt spid="8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6" dur="2000" fill="hold"/>
                                        <p:tgtEl>
                                          <p:spTgt spid="8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8" dur="2000" fill="hold"/>
                                        <p:tgtEl>
                                          <p:spTgt spid="8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0" dur="2000" fill="hold"/>
                                        <p:tgtEl>
                                          <p:spTgt spid="8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0" y="6350"/>
            <a:ext cx="9115425" cy="6823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Image 6" descr="Juke-box 3 PNG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8225" y="912813"/>
            <a:ext cx="1876425" cy="4525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Imag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540500" y="3176588"/>
            <a:ext cx="1074738" cy="2236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8" y="-34925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46713" y="1677988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19488" y="1677988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Picture 53" descr="C:\Users\Marie-Jose\Desktop\rrrrrrr (FILEminimizer).jp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5275" y="1441450"/>
            <a:ext cx="1290638" cy="593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Picture 52" descr="C:\Users\Marie-Jose\Desktop\eeeee (FILEminimizer).jp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4163" y="2141538"/>
            <a:ext cx="1296987" cy="54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Picture 56" descr="C:\Users\Marie-Jose\Desktop\SMYLET\5 (FILEminimize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8925" y="3856038"/>
            <a:ext cx="1290638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7" name="Picture 56" descr="C:\Users\Marie-Jose\Desktop\NUMEROS JUKEBOX NOIR\1 (FILEminimizer).jpg">
            <a:hlinkClick r:id="" action="ppaction://noaction" highlightClick="1">
              <a:snd r:embed="rId11" name="01 - Allumer le feu.wav"/>
            </a:hlinkClick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3200" y="3133725"/>
            <a:ext cx="476250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8" name="Picture 2" descr="C:\Users\Marie-Jose\Desktop\NUMEROS JUKEBOX NOIR\2 (FILEminimizer).jpg">
            <a:hlinkClick r:id="" action="ppaction://noaction" highlightClick="1">
              <a:snd r:embed="rId13" name="02 - Seul (Album Version).wav"/>
            </a:hlinkClick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3675" y="3409950"/>
            <a:ext cx="48260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9" name="Picture 3" descr="C:\Users\Marie-Jose\Desktop\NUMEROS JUKEBOX NOIR\3 (FILEminimizer).jpg">
            <a:hlinkClick r:id="" action="ppaction://noaction" highlightClick="1">
              <a:snd r:embed="rId15" name="03 - Ce que je sais.wav"/>
            </a:hlinkClick>
          </p:cNvPr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2088" y="3709988"/>
            <a:ext cx="506412" cy="25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Picture 4" descr="C:\Users\Marie-Jose\Desktop\NUMEROS JUKEBOX NOIR\4 (FILEminimizer).jpg">
            <a:hlinkClick r:id="" action="ppaction://noaction" highlightClick="1">
              <a:snd r:embed="rId17" name="04 - Que ma Harley repose en paix (Album Version).wav"/>
            </a:hlinkClick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3989388"/>
            <a:ext cx="48260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5" descr="C:\Users\Marie-Jose\Desktop\NUMEROS JUKEBOX NOIR\5 (FILEminimizer).jpg">
            <a:hlinkClick r:id="" action="ppaction://noaction" highlightClick="1">
              <a:snd r:embed="rId19" name="05 - C'est la vie qui veut ça (Album Version).wav"/>
            </a:hlinkClick>
          </p:cNvPr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0025" y="4276725"/>
            <a:ext cx="506413" cy="23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6" descr="C:\Users\Marie-Jose\Desktop\NUMEROS JUKEBOX NOIR\6 (FILEminimizer).jpg">
            <a:hlinkClick r:id="" action="ppaction://noaction" highlightClick="1">
              <a:snd r:embed="rId21" name="06 - Introduction symphonique ( Johnny allume le feu Stade de France  1998).wav"/>
            </a:hlinkClick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3200" y="4576763"/>
            <a:ext cx="476250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3" name="Picture 7" descr="C:\Users\Marie-Jose\Desktop\NUMEROS JUKEBOX NOIR\7 (FILEminimizer).jpg">
            <a:hlinkClick r:id="" action="ppaction://noaction" highlightClick="1">
              <a:snd r:embed="rId23" name="007 - Que je t'aime (Live Stade de France _ 1998).wav"/>
            </a:hlinkClick>
          </p:cNvPr>
          <p:cNvPicPr>
            <a:picLocks noChangeAspect="1" noChangeArrowheads="1"/>
          </p:cNvPicPr>
          <p:nvPr/>
        </p:nvPicPr>
        <p:blipFill>
          <a:blip r:embed="rId2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0188" y="4889500"/>
            <a:ext cx="441325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4" name="Picture 8" descr="C:\Users\Marie-Jose\Desktop\NUMEROS JUKEBOX NOIR\8 (FILEminimizer).jpg">
            <a:hlinkClick r:id="" action="ppaction://noaction" highlightClick="1">
              <a:snd r:embed="rId25" name="008 - Sur ma vie (Live Stade de France _ 1998).wav"/>
            </a:hlinkClick>
          </p:cNvPr>
          <p:cNvPicPr>
            <a:picLocks noChangeAspect="1" noChangeArrowheads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3200" y="5176838"/>
            <a:ext cx="4762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5" name="Picture 9" descr="C:\Users\Marie-Jose\Desktop\NUMEROS JUKEBOX NOIR\9 (FILEminimizer).jpg">
            <a:hlinkClick r:id="" action="ppaction://noaction" highlightClick="1">
              <a:snd r:embed="rId27" name="009 - Un jour viendra.wav"/>
            </a:hlinkClick>
          </p:cNvPr>
          <p:cNvPicPr>
            <a:picLocks noChangeAspect="1" noChangeArrowheads="1"/>
          </p:cNvPicPr>
          <p:nvPr/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8988" y="3132138"/>
            <a:ext cx="530225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6" name="Picture 10" descr="C:\Users\Marie-Jose\Desktop\NUMEROS JUKEBOX NOIR\10 (FILEminimizer).jpg">
            <a:hlinkClick r:id="" action="ppaction://noaction" highlightClick="1">
              <a:snd r:embed="rId29" name="010 - Pardon.wav"/>
            </a:hlinkClick>
          </p:cNvPr>
          <p:cNvPicPr>
            <a:picLocks noChangeAspect="1" noChangeArrowheads="1"/>
          </p:cNvPicPr>
          <p:nvPr/>
        </p:nvPicPr>
        <p:blipFill>
          <a:blip r:embed="rId3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388" y="3417888"/>
            <a:ext cx="427037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7" name="Picture 11" descr="C:\Users\Marie-Jose\Desktop\NUMEROS JUKEBOX NOIR\11 (FILEminimizer).jpg">
            <a:hlinkClick r:id="" action="ppaction://noaction" highlightClick="1">
              <a:snd r:embed="rId31" name="011 - Quelques cris.wav"/>
            </a:hlinkClick>
          </p:cNvPr>
          <p:cNvPicPr>
            <a:picLocks noChangeAspect="1" noChangeArrowheads="1"/>
          </p:cNvPicPr>
          <p:nvPr/>
        </p:nvPicPr>
        <p:blipFill>
          <a:blip r:embed="rId3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3706813"/>
            <a:ext cx="450850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8" name="Picture 12" descr="C:\Users\Marie-Jose\Desktop\NUMEROS JUKEBOX NOIR\12 (FILEminimizer).jpg">
            <a:hlinkClick r:id="" action="ppaction://noaction" highlightClick="1">
              <a:snd r:embed="rId33" name="012 - Sang pour sang.wav"/>
            </a:hlinkClick>
          </p:cNvPr>
          <p:cNvPicPr>
            <a:picLocks noChangeAspect="1" noChangeArrowheads="1"/>
          </p:cNvPicPr>
          <p:nvPr/>
        </p:nvPicPr>
        <p:blipFill>
          <a:blip r:embed="rId3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5338" y="3989388"/>
            <a:ext cx="4508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9" name="Picture 13" descr="C:\Users\Marie-Jose\Desktop\NUMEROS JUKEBOX NOIR\13 (FILEminimizer).jpg">
            <a:hlinkClick r:id="" action="ppaction://noaction" highlightClick="1">
              <a:snd r:embed="rId35" name="013 - Vivre pour le meilleur.wav"/>
            </a:hlinkClick>
          </p:cNvPr>
          <p:cNvPicPr>
            <a:picLocks noChangeAspect="1" noChangeArrowheads="1"/>
          </p:cNvPicPr>
          <p:nvPr/>
        </p:nvPicPr>
        <p:blipFill>
          <a:blip r:embed="rId3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8038" y="4281488"/>
            <a:ext cx="431800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0" name="Picture 14" descr="C:\Users\Marie-Jose\Desktop\NUMEROS JUKEBOX NOIR\14 (FILEminimizer).jpg">
            <a:hlinkClick r:id="" action="ppaction://noaction" highlightClick="1">
              <a:snd r:embed="rId37" name="014 - Les larmes de gloire.wav"/>
            </a:hlinkClick>
          </p:cNvPr>
          <p:cNvPicPr>
            <a:picLocks noChangeAspect="1" noChangeArrowheads="1"/>
          </p:cNvPicPr>
          <p:nvPr/>
        </p:nvPicPr>
        <p:blipFill>
          <a:blip r:embed="rId3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4576763"/>
            <a:ext cx="455613" cy="252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Picture 15" descr="C:\Users\Marie-Jose\Desktop\NUMEROS JUKEBOX NOIR\15 (FILEminimizer).jpg">
            <a:hlinkClick r:id="" action="ppaction://noaction" highlightClick="1">
              <a:snd r:embed="rId39" name="015 - Je t'aime comme je respire.wav"/>
            </a:hlinkClick>
          </p:cNvPr>
          <p:cNvPicPr>
            <a:picLocks noChangeAspect="1" noChangeArrowheads="1"/>
          </p:cNvPicPr>
          <p:nvPr/>
        </p:nvPicPr>
        <p:blipFill>
          <a:blip r:embed="rId4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6925" y="4889500"/>
            <a:ext cx="495300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Picture 16" descr="C:\Users\Marie-Jose\Desktop\NUMEROS JUKEBOX NOIR\16 (FILEminimizer).jpg">
            <a:hlinkClick r:id="" action="ppaction://noaction" highlightClick="1">
              <a:snd r:embed="rId41" name="016 - Heartbreak Hotel (BOF _Love Me_).wav"/>
            </a:hlinkClick>
          </p:cNvPr>
          <p:cNvPicPr>
            <a:picLocks noChangeAspect="1" noChangeArrowheads="1"/>
          </p:cNvPicPr>
          <p:nvPr/>
        </p:nvPicPr>
        <p:blipFill>
          <a:blip r:embed="rId4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3275" y="5168900"/>
            <a:ext cx="442913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Picture 2" descr="C:\Users\christelle\Desktop\Image14444.png"/>
          <p:cNvPicPr>
            <a:picLocks noChangeAspect="1" noChangeArrowheads="1"/>
          </p:cNvPicPr>
          <p:nvPr/>
        </p:nvPicPr>
        <p:blipFill>
          <a:blip r:embed="rId4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988" y="5399088"/>
            <a:ext cx="9061451" cy="1423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4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8650" y="6410325"/>
            <a:ext cx="495300" cy="174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4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675" y="6427788"/>
            <a:ext cx="569913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6" name="Picture 2" descr="C:\Users\christelle\Desktop\che.jpg"/>
          <p:cNvPicPr>
            <a:picLocks noChangeAspect="1" noChangeArrowheads="1"/>
          </p:cNvPicPr>
          <p:nvPr/>
        </p:nvPicPr>
        <p:blipFill>
          <a:blip r:embed="rId46">
            <a:extLst>
              <a:ext uri="{BEBA8EAE-BF5A-486C-A8C5-ECC9F3942E4B}">
                <a14:imgProps xmlns:a14="http://schemas.microsoft.com/office/drawing/2010/main">
                  <a14:imgLayer r:embed="rId47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413" y="3602038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7" name="Picture 2" descr="C:\Users\christelle\Desktop\che.jpg"/>
          <p:cNvPicPr>
            <a:picLocks noChangeAspect="1" noChangeArrowheads="1"/>
          </p:cNvPicPr>
          <p:nvPr/>
        </p:nvPicPr>
        <p:blipFill>
          <a:blip r:embed="rId48">
            <a:extLst>
              <a:ext uri="{BEBA8EAE-BF5A-486C-A8C5-ECC9F3942E4B}">
                <a14:imgProps xmlns:a14="http://schemas.microsoft.com/office/drawing/2010/main">
                  <a14:imgLayer r:embed="rId49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30600" y="387826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Picture 2" descr="C:\Users\christelle\Desktop\che.jpg"/>
          <p:cNvPicPr>
            <a:picLocks noChangeAspect="1" noChangeArrowheads="1"/>
          </p:cNvPicPr>
          <p:nvPr/>
        </p:nvPicPr>
        <p:blipFill>
          <a:blip r:embed="rId48">
            <a:extLst>
              <a:ext uri="{BEBA8EAE-BF5A-486C-A8C5-ECC9F3942E4B}">
                <a14:imgProps xmlns:a14="http://schemas.microsoft.com/office/drawing/2010/main">
                  <a14:imgLayer r:embed="rId49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856038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50">
            <a:extLst>
              <a:ext uri="{BEBA8EAE-BF5A-486C-A8C5-ECC9F3942E4B}">
                <a14:imgProps xmlns:a14="http://schemas.microsoft.com/office/drawing/2010/main">
                  <a14:imgLayer r:embed="rId51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13" y="5031495"/>
            <a:ext cx="722312" cy="9660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0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1" name="Picture 2" descr="C:\Users\christelle\Desktop\Image2.png"/>
          <p:cNvPicPr>
            <a:picLocks noChangeAspect="1" noChangeArrowheads="1"/>
          </p:cNvPicPr>
          <p:nvPr/>
        </p:nvPicPr>
        <p:blipFill>
          <a:blip r:embed="rId52">
            <a:extLst>
              <a:ext uri="{BEBA8EAE-BF5A-486C-A8C5-ECC9F3942E4B}">
                <a14:imgProps xmlns:a14="http://schemas.microsoft.com/office/drawing/2010/main">
                  <a14:imgLayer r:embed="rId53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538" y="1452563"/>
            <a:ext cx="688975" cy="143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9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54">
            <a:duotone>
              <a:prstClr val="black"/>
              <a:schemeClr val="tx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9540" y="1876100"/>
            <a:ext cx="331985" cy="433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33" name="Picture 2" descr="D:\SMYLET\BOUGEOIR 2.png"/>
          <p:cNvPicPr>
            <a:picLocks noChangeAspect="1" noChangeArrowheads="1"/>
          </p:cNvPicPr>
          <p:nvPr/>
        </p:nvPicPr>
        <p:blipFill>
          <a:blip r:embed="rId55">
            <a:extLst>
              <a:ext uri="{BEBA8EAE-BF5A-486C-A8C5-ECC9F3942E4B}">
                <a14:imgProps xmlns:a14="http://schemas.microsoft.com/office/drawing/2010/main">
                  <a14:imgLayer r:embed="rId56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4463" y="2227263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4" name="Picture 2" descr="D:\SMYLET\BOUGEOIR 2.png"/>
          <p:cNvPicPr>
            <a:picLocks noChangeAspect="1" noChangeArrowheads="1"/>
          </p:cNvPicPr>
          <p:nvPr/>
        </p:nvPicPr>
        <p:blipFill>
          <a:blip r:embed="rId57">
            <a:extLst>
              <a:ext uri="{BEBA8EAE-BF5A-486C-A8C5-ECC9F3942E4B}">
                <a14:imgProps xmlns:a14="http://schemas.microsoft.com/office/drawing/2010/main">
                  <a14:imgLayer r:embed="rId58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00425" y="2230438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5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5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61350" y="1341438"/>
            <a:ext cx="852488" cy="1500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6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6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40163" y="3910013"/>
            <a:ext cx="1473200" cy="151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7" name="Image 5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9838" y="3148013"/>
            <a:ext cx="325437" cy="2255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8" name="Imag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1888" y="3162300"/>
            <a:ext cx="368300" cy="2217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9" name="Imag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996113" y="3138488"/>
            <a:ext cx="187325" cy="2265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6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61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2383" y="945474"/>
            <a:ext cx="1823993" cy="11869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41" name="Image 10"/>
          <p:cNvPicPr>
            <a:picLocks noChangeAspect="1"/>
          </p:cNvPicPr>
          <p:nvPr/>
        </p:nvPicPr>
        <p:blipFill>
          <a:blip r:embed="rId6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1313" y="1408113"/>
            <a:ext cx="661987" cy="661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8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63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9904" y="2233187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43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6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2413" y="3257550"/>
            <a:ext cx="1304925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4" name="Picture 4" descr="D:\SMYLET\1 (FILEmini.jpg"/>
          <p:cNvPicPr>
            <a:picLocks noChangeAspect="1" noChangeArrowheads="1"/>
          </p:cNvPicPr>
          <p:nvPr/>
        </p:nvPicPr>
        <p:blipFill>
          <a:blip r:embed="rId6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1463" y="2754313"/>
            <a:ext cx="1304925" cy="455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5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6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9788" y="3989388"/>
            <a:ext cx="690562" cy="2017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6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80868" y="3340894"/>
            <a:ext cx="6858001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3" name="Cadre 62"/>
          <p:cNvSpPr/>
          <p:nvPr/>
        </p:nvSpPr>
        <p:spPr bwMode="auto">
          <a:xfrm>
            <a:off x="6210300" y="3138488"/>
            <a:ext cx="366713" cy="2265362"/>
          </a:xfrm>
          <a:prstGeom prst="frame">
            <a:avLst>
              <a:gd name="adj1" fmla="val 17981"/>
            </a:avLst>
          </a:prstGeom>
          <a:blipFill dpi="0" rotWithShape="1">
            <a:blip r:embed="rId6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4" name="Cadre 63"/>
          <p:cNvSpPr/>
          <p:nvPr/>
        </p:nvSpPr>
        <p:spPr bwMode="auto">
          <a:xfrm>
            <a:off x="7577138" y="3138488"/>
            <a:ext cx="338137" cy="2265362"/>
          </a:xfrm>
          <a:prstGeom prst="frame">
            <a:avLst>
              <a:gd name="adj1" fmla="val 17981"/>
            </a:avLst>
          </a:prstGeom>
          <a:blipFill dpi="0" rotWithShape="1">
            <a:blip r:embed="rId6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5" name="Cadre 64"/>
          <p:cNvSpPr/>
          <p:nvPr/>
        </p:nvSpPr>
        <p:spPr bwMode="auto">
          <a:xfrm>
            <a:off x="6975475" y="3130550"/>
            <a:ext cx="201613" cy="2282825"/>
          </a:xfrm>
          <a:prstGeom prst="frame">
            <a:avLst>
              <a:gd name="adj1" fmla="val 17981"/>
            </a:avLst>
          </a:prstGeom>
          <a:blipFill dpi="0" rotWithShape="1">
            <a:blip r:embed="rId6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50" name="Picture 64" descr="C:\Users\Solenn\Desktop\111.jpg"/>
          <p:cNvPicPr>
            <a:picLocks noChangeAspect="1" noChangeArrowheads="1"/>
          </p:cNvPicPr>
          <p:nvPr/>
        </p:nvPicPr>
        <p:blipFill>
          <a:blip r:embed="rId6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60838" y="4772025"/>
            <a:ext cx="841375" cy="50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1" name="Picture 69" descr="C:\Users\JClaude\Desktop\PPS  TOUS\P GIFS ETCHEMINEE\GIF CHEMINEE2222.gif"/>
          <p:cNvPicPr>
            <a:picLocks noChangeAspect="1" noChangeArrowheads="1" noCrop="1"/>
          </p:cNvPicPr>
          <p:nvPr/>
        </p:nvPicPr>
        <p:blipFill>
          <a:blip r:embed="rId6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35400" y="3935413"/>
            <a:ext cx="1460500" cy="1393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2" name="Picture 13" descr="C:\Users\JClaude\Desktop\Johnny History - La Légende (Remasterisé) (2012) - Johnny Hallyday - Album (14CD) - MP3 (320Kbps)\johnny-history---la-legende-remasterise5fcc970742150.jpg"/>
          <p:cNvPicPr>
            <a:picLocks noChangeAspect="1" noChangeArrowheads="1"/>
          </p:cNvPicPr>
          <p:nvPr/>
        </p:nvPicPr>
        <p:blipFill>
          <a:blip r:embed="rId7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35400" y="1690688"/>
            <a:ext cx="1346200" cy="1346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" name="Cadre 39"/>
          <p:cNvSpPr/>
          <p:nvPr/>
        </p:nvSpPr>
        <p:spPr>
          <a:xfrm>
            <a:off x="3735388" y="1562100"/>
            <a:ext cx="1535112" cy="1570038"/>
          </a:xfrm>
          <a:prstGeom prst="frame">
            <a:avLst>
              <a:gd name="adj1" fmla="val 6684"/>
            </a:avLst>
          </a:prstGeom>
          <a:blipFill dpi="0" rotWithShape="1">
            <a:blip r:embed="rId7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71" name="Ellipse 70"/>
          <p:cNvSpPr/>
          <p:nvPr/>
        </p:nvSpPr>
        <p:spPr bwMode="auto">
          <a:xfrm rot="3669725">
            <a:off x="6844507" y="1572419"/>
            <a:ext cx="373062" cy="368300"/>
          </a:xfrm>
          <a:prstGeom prst="ellipse">
            <a:avLst/>
          </a:prstGeom>
          <a:blipFill dpi="0" rotWithShape="1">
            <a:blip r:embed="rId7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4155" name="Picture 65" descr="C:\Users\JClaude\Desktop\Image1.png"/>
          <p:cNvPicPr>
            <a:picLocks noChangeAspect="1" noChangeArrowheads="1"/>
          </p:cNvPicPr>
          <p:nvPr/>
        </p:nvPicPr>
        <p:blipFill>
          <a:blip r:embed="rId7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8373" y="3067844"/>
            <a:ext cx="2090737" cy="3128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6" name="Picture 17" descr="C:\Users\Marie-Jose\Desktop\NUMEROS JUKEBOX NOIR\17 (FILEminimizer).jpg">
            <a:hlinkClick r:id="" action="ppaction://noaction" highlightClick="1">
              <a:snd r:embed="rId74" name="017 - Non Je Ne Regrette Rien (Olympia 2000).wav"/>
            </a:hlinkClick>
          </p:cNvPr>
          <p:cNvPicPr>
            <a:picLocks noChangeAspect="1" noChangeArrowheads="1"/>
          </p:cNvPicPr>
          <p:nvPr/>
        </p:nvPicPr>
        <p:blipFill>
          <a:blip r:embed="rId7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27838" y="2909888"/>
            <a:ext cx="458787" cy="252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7" name="Picture 69" descr="C:\Users\Jclaude\Desktop\Image1.png"/>
          <p:cNvPicPr>
            <a:picLocks noChangeAspect="1" noChangeArrowheads="1"/>
          </p:cNvPicPr>
          <p:nvPr/>
        </p:nvPicPr>
        <p:blipFill>
          <a:blip r:embed="rId7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6338" y="5438775"/>
            <a:ext cx="6550025" cy="170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8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142</Words>
  <Application>Microsoft Office PowerPoint</Application>
  <PresentationFormat>Affichage à l'écran (4:3)</PresentationFormat>
  <Paragraphs>21</Paragraphs>
  <Slides>3</Slides>
  <Notes>3</Notes>
  <HiddenSlides>0</HiddenSlides>
  <MMClips>12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2025-02-04T12:01:20Z</dcterms:modified>
</cp:coreProperties>
</file>