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65" r:id="rId3"/>
    <p:sldId id="37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/l1CyQ6Xkz7IzIIxdqpnZw==" hashData="qcggYfudLsofFiO/RRgQv32TTg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AA00"/>
    <a:srgbClr val="FFB521"/>
    <a:srgbClr val="CC8800"/>
    <a:srgbClr val="C07200"/>
    <a:srgbClr val="F29000"/>
    <a:srgbClr val="DE8400"/>
    <a:srgbClr val="2F2FFF"/>
    <a:srgbClr val="010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046" autoAdjust="0"/>
    <p:restoredTop sz="94660"/>
  </p:normalViewPr>
  <p:slideViewPr>
    <p:cSldViewPr>
      <p:cViewPr>
        <p:scale>
          <a:sx n="83" d="100"/>
          <a:sy n="83" d="100"/>
        </p:scale>
        <p:origin x="-1594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B2833D5-A859-4417-85F0-C351AE3120DC}" type="datetimeFigureOut">
              <a:rPr lang="fr-FR"/>
              <a:pPr>
                <a:defRPr/>
              </a:pPr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1BD0C44-83EB-4AAE-AC28-0B46B1190DC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7029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E078793-EEA0-460B-8856-FA95BCF2A2A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3272910-A8EC-4884-9057-BBEE545E6BF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35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E76868F-3214-4F75-A003-D177B3DF3CB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CFE585-1A32-4F27-811D-011F358D47D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94387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FCD4A8-FB32-4B10-8808-ACA0DEA759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9218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48605A-C500-477A-8B29-2C931E9EC0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36641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9BB33F-72D2-427B-8C35-FDE0DFA08C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18482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0800B0-0899-4D82-93D4-577FC3D2BB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10655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EABA01-2971-4328-AABA-2EF8C3CAF1A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25533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00B48A-CBBA-4B27-BDA3-CA655AA449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65906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8D692B-192E-45D1-8031-BD2DDB05B1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6648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BE2DCC-DA86-4873-8022-0812905B7E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458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BDB0B1-B8D4-4AC9-94C5-00B1C0AFB4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93837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A97D87-8347-4CFF-BE3C-6914C19A60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3638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75666">
              <a:schemeClr val="tx1"/>
            </a:gs>
            <a:gs pos="85000">
              <a:srgbClr val="FFB521"/>
            </a:gs>
            <a:gs pos="66000">
              <a:schemeClr val="accent4">
                <a:lumMod val="10000"/>
              </a:schemeClr>
            </a:gs>
            <a:gs pos="72000">
              <a:schemeClr val="tx1">
                <a:lumMod val="5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02BA1BB-1B0D-4520-B459-5F9C8D21D7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26" Type="http://schemas.openxmlformats.org/officeDocument/2006/relationships/image" Target="../media/image14.gif"/><Relationship Id="rId3" Type="http://schemas.openxmlformats.org/officeDocument/2006/relationships/audio" Target="../media/audio3.wav"/><Relationship Id="rId21" Type="http://schemas.openxmlformats.org/officeDocument/2006/relationships/image" Target="../media/image9.gif"/><Relationship Id="rId7" Type="http://schemas.openxmlformats.org/officeDocument/2006/relationships/audio" Target="../media/audio7.wav"/><Relationship Id="rId12" Type="http://schemas.openxmlformats.org/officeDocument/2006/relationships/notesSlide" Target="../notesSlides/notesSlide1.xml"/><Relationship Id="rId17" Type="http://schemas.openxmlformats.org/officeDocument/2006/relationships/image" Target="../media/image5.png"/><Relationship Id="rId25" Type="http://schemas.openxmlformats.org/officeDocument/2006/relationships/image" Target="../media/image13.jpeg"/><Relationship Id="rId2" Type="http://schemas.openxmlformats.org/officeDocument/2006/relationships/audio" Target="../media/audio2.wav"/><Relationship Id="rId16" Type="http://schemas.openxmlformats.org/officeDocument/2006/relationships/image" Target="../media/image4.png"/><Relationship Id="rId20" Type="http://schemas.openxmlformats.org/officeDocument/2006/relationships/image" Target="../media/image8.pn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slideLayout" Target="../slideLayouts/slideLayout1.xml"/><Relationship Id="rId24" Type="http://schemas.openxmlformats.org/officeDocument/2006/relationships/image" Target="../media/image12.jpg"/><Relationship Id="rId5" Type="http://schemas.openxmlformats.org/officeDocument/2006/relationships/audio" Target="../media/audio5.wav"/><Relationship Id="rId15" Type="http://schemas.openxmlformats.org/officeDocument/2006/relationships/image" Target="../media/image3.png"/><Relationship Id="rId23" Type="http://schemas.openxmlformats.org/officeDocument/2006/relationships/image" Target="../media/image11.png"/><Relationship Id="rId28" Type="http://schemas.openxmlformats.org/officeDocument/2006/relationships/image" Target="../media/image16.gif"/><Relationship Id="rId10" Type="http://schemas.openxmlformats.org/officeDocument/2006/relationships/audio" Target="../media/audio10.wav"/><Relationship Id="rId19" Type="http://schemas.openxmlformats.org/officeDocument/2006/relationships/image" Target="../media/image7.png"/><Relationship Id="rId4" Type="http://schemas.openxmlformats.org/officeDocument/2006/relationships/audio" Target="../media/audio4.wav"/><Relationship Id="rId9" Type="http://schemas.openxmlformats.org/officeDocument/2006/relationships/audio" Target="../media/audio9.wav"/><Relationship Id="rId14" Type="http://schemas.openxmlformats.org/officeDocument/2006/relationships/image" Target="../media/image2.png"/><Relationship Id="rId22" Type="http://schemas.openxmlformats.org/officeDocument/2006/relationships/image" Target="../media/image10.gif"/><Relationship Id="rId27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7.png"/><Relationship Id="rId4" Type="http://schemas.openxmlformats.org/officeDocument/2006/relationships/image" Target="../media/image1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12.wav"/><Relationship Id="rId18" Type="http://schemas.openxmlformats.org/officeDocument/2006/relationships/image" Target="../media/image29.jpeg"/><Relationship Id="rId26" Type="http://schemas.openxmlformats.org/officeDocument/2006/relationships/image" Target="../media/image33.jpeg"/><Relationship Id="rId39" Type="http://schemas.openxmlformats.org/officeDocument/2006/relationships/image" Target="../media/image40.png"/><Relationship Id="rId21" Type="http://schemas.openxmlformats.org/officeDocument/2006/relationships/audio" Target="../media/audio16.wav"/><Relationship Id="rId34" Type="http://schemas.openxmlformats.org/officeDocument/2006/relationships/image" Target="../media/image37.jpeg"/><Relationship Id="rId42" Type="http://schemas.openxmlformats.org/officeDocument/2006/relationships/image" Target="../media/image43.png"/><Relationship Id="rId47" Type="http://schemas.microsoft.com/office/2007/relationships/hdphoto" Target="../media/hdphoto3.wdp"/><Relationship Id="rId50" Type="http://schemas.openxmlformats.org/officeDocument/2006/relationships/image" Target="../media/image47.png"/><Relationship Id="rId55" Type="http://schemas.openxmlformats.org/officeDocument/2006/relationships/image" Target="../media/image50.png"/><Relationship Id="rId63" Type="http://schemas.openxmlformats.org/officeDocument/2006/relationships/image" Target="../media/image58.gif"/><Relationship Id="rId68" Type="http://schemas.openxmlformats.org/officeDocument/2006/relationships/image" Target="../media/image62.jpeg"/><Relationship Id="rId7" Type="http://schemas.openxmlformats.org/officeDocument/2006/relationships/image" Target="../media/image22.gif"/><Relationship Id="rId71" Type="http://schemas.openxmlformats.org/officeDocument/2006/relationships/image" Target="../media/image65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8.jpeg"/><Relationship Id="rId29" Type="http://schemas.openxmlformats.org/officeDocument/2006/relationships/audio" Target="../media/audio20.wav"/><Relationship Id="rId11" Type="http://schemas.openxmlformats.org/officeDocument/2006/relationships/audio" Target="../media/audio11.wav"/><Relationship Id="rId24" Type="http://schemas.openxmlformats.org/officeDocument/2006/relationships/image" Target="../media/image32.jpeg"/><Relationship Id="rId32" Type="http://schemas.openxmlformats.org/officeDocument/2006/relationships/image" Target="../media/image36.jpeg"/><Relationship Id="rId37" Type="http://schemas.openxmlformats.org/officeDocument/2006/relationships/audio" Target="../media/audio23.wav"/><Relationship Id="rId40" Type="http://schemas.openxmlformats.org/officeDocument/2006/relationships/image" Target="../media/image41.gif"/><Relationship Id="rId45" Type="http://schemas.microsoft.com/office/2007/relationships/hdphoto" Target="../media/hdphoto2.wdp"/><Relationship Id="rId53" Type="http://schemas.openxmlformats.org/officeDocument/2006/relationships/image" Target="../media/image49.png"/><Relationship Id="rId58" Type="http://schemas.openxmlformats.org/officeDocument/2006/relationships/image" Target="../media/image53.gif"/><Relationship Id="rId66" Type="http://schemas.openxmlformats.org/officeDocument/2006/relationships/image" Target="../media/image61.jpeg"/><Relationship Id="rId5" Type="http://schemas.openxmlformats.org/officeDocument/2006/relationships/image" Target="../media/image20.gif"/><Relationship Id="rId15" Type="http://schemas.openxmlformats.org/officeDocument/2006/relationships/audio" Target="../media/audio13.wav"/><Relationship Id="rId23" Type="http://schemas.openxmlformats.org/officeDocument/2006/relationships/audio" Target="../media/audio17.wav"/><Relationship Id="rId28" Type="http://schemas.openxmlformats.org/officeDocument/2006/relationships/image" Target="../media/image34.jpeg"/><Relationship Id="rId36" Type="http://schemas.openxmlformats.org/officeDocument/2006/relationships/image" Target="../media/image38.jpeg"/><Relationship Id="rId49" Type="http://schemas.microsoft.com/office/2007/relationships/hdphoto" Target="../media/hdphoto4.wdp"/><Relationship Id="rId57" Type="http://schemas.openxmlformats.org/officeDocument/2006/relationships/image" Target="../media/image52.png"/><Relationship Id="rId61" Type="http://schemas.openxmlformats.org/officeDocument/2006/relationships/image" Target="../media/image56.jpeg"/><Relationship Id="rId10" Type="http://schemas.openxmlformats.org/officeDocument/2006/relationships/image" Target="../media/image25.png"/><Relationship Id="rId19" Type="http://schemas.openxmlformats.org/officeDocument/2006/relationships/audio" Target="../media/audio15.wav"/><Relationship Id="rId31" Type="http://schemas.openxmlformats.org/officeDocument/2006/relationships/audio" Target="../media/audio2.wav"/><Relationship Id="rId44" Type="http://schemas.openxmlformats.org/officeDocument/2006/relationships/image" Target="../media/image44.png"/><Relationship Id="rId52" Type="http://schemas.microsoft.com/office/2007/relationships/hdphoto" Target="../media/hdphoto5.wdp"/><Relationship Id="rId60" Type="http://schemas.openxmlformats.org/officeDocument/2006/relationships/image" Target="../media/image55.png"/><Relationship Id="rId65" Type="http://schemas.openxmlformats.org/officeDocument/2006/relationships/image" Target="../media/image60.gif"/><Relationship Id="rId73" Type="http://schemas.openxmlformats.org/officeDocument/2006/relationships/image" Target="../media/image66.jpe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7.jpeg"/><Relationship Id="rId22" Type="http://schemas.openxmlformats.org/officeDocument/2006/relationships/image" Target="../media/image31.jpeg"/><Relationship Id="rId27" Type="http://schemas.openxmlformats.org/officeDocument/2006/relationships/audio" Target="../media/audio19.wav"/><Relationship Id="rId30" Type="http://schemas.openxmlformats.org/officeDocument/2006/relationships/image" Target="../media/image35.jpeg"/><Relationship Id="rId35" Type="http://schemas.openxmlformats.org/officeDocument/2006/relationships/audio" Target="../media/audio22.wav"/><Relationship Id="rId43" Type="http://schemas.microsoft.com/office/2007/relationships/hdphoto" Target="../media/hdphoto1.wdp"/><Relationship Id="rId48" Type="http://schemas.openxmlformats.org/officeDocument/2006/relationships/image" Target="../media/image46.png"/><Relationship Id="rId56" Type="http://schemas.openxmlformats.org/officeDocument/2006/relationships/image" Target="../media/image51.png"/><Relationship Id="rId64" Type="http://schemas.openxmlformats.org/officeDocument/2006/relationships/image" Target="../media/image59.png"/><Relationship Id="rId69" Type="http://schemas.openxmlformats.org/officeDocument/2006/relationships/image" Target="../media/image63.png"/><Relationship Id="rId8" Type="http://schemas.openxmlformats.org/officeDocument/2006/relationships/image" Target="../media/image23.png"/><Relationship Id="rId51" Type="http://schemas.openxmlformats.org/officeDocument/2006/relationships/image" Target="../media/image48.png"/><Relationship Id="rId72" Type="http://schemas.openxmlformats.org/officeDocument/2006/relationships/audio" Target="../media/audio24.wav"/><Relationship Id="rId3" Type="http://schemas.openxmlformats.org/officeDocument/2006/relationships/image" Target="../media/image18.png"/><Relationship Id="rId12" Type="http://schemas.openxmlformats.org/officeDocument/2006/relationships/image" Target="../media/image26.jpeg"/><Relationship Id="rId17" Type="http://schemas.openxmlformats.org/officeDocument/2006/relationships/audio" Target="../media/audio14.wav"/><Relationship Id="rId25" Type="http://schemas.openxmlformats.org/officeDocument/2006/relationships/audio" Target="../media/audio18.wav"/><Relationship Id="rId33" Type="http://schemas.openxmlformats.org/officeDocument/2006/relationships/audio" Target="../media/audio21.wav"/><Relationship Id="rId38" Type="http://schemas.openxmlformats.org/officeDocument/2006/relationships/image" Target="../media/image39.jpeg"/><Relationship Id="rId46" Type="http://schemas.openxmlformats.org/officeDocument/2006/relationships/image" Target="../media/image45.png"/><Relationship Id="rId59" Type="http://schemas.openxmlformats.org/officeDocument/2006/relationships/image" Target="../media/image54.png"/><Relationship Id="rId67" Type="http://schemas.openxmlformats.org/officeDocument/2006/relationships/image" Target="../media/image14.gif"/><Relationship Id="rId20" Type="http://schemas.openxmlformats.org/officeDocument/2006/relationships/image" Target="../media/image30.jpeg"/><Relationship Id="rId41" Type="http://schemas.openxmlformats.org/officeDocument/2006/relationships/image" Target="../media/image42.gif"/><Relationship Id="rId54" Type="http://schemas.microsoft.com/office/2007/relationships/hdphoto" Target="../media/hdphoto6.wdp"/><Relationship Id="rId62" Type="http://schemas.openxmlformats.org/officeDocument/2006/relationships/image" Target="../media/image57.png"/><Relationship Id="rId70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john1596.wav">
            <a:hlinkClick r:id="" action="ppaction://media"/>
          </p:cNvPr>
          <p:cNvPicPr>
            <a:picLocks noRot="1" noChangeAspect="1"/>
          </p:cNvPicPr>
          <p:nvPr>
            <a:wavAudioFile r:embed="rId1" name="johnny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012 1596.wav">
            <a:hlinkClick r:id="" action="ppaction://media"/>
          </p:cNvPr>
          <p:cNvPicPr>
            <a:picLocks noRot="1" noChangeAspect="1"/>
          </p:cNvPicPr>
          <p:nvPr>
            <a:wavAudioFile r:embed="rId2" name="012 - L'hymne à l'amour (Live à Bercy _ 1995)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laur1534.wav">
            <a:hlinkClick r:id="" action="ppaction://media"/>
          </p:cNvPr>
          <p:cNvPicPr>
            <a:picLocks noRot="1" noChangeAspect="1"/>
          </p:cNvPicPr>
          <p:nvPr>
            <a:wavAudioFile r:embed="rId3" name="laura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016 1534.wav">
            <a:hlinkClick r:id="" action="ppaction://media"/>
          </p:cNvPr>
          <p:cNvPicPr>
            <a:picLocks noRot="1" noChangeAspect="1"/>
          </p:cNvPicPr>
          <p:nvPr>
            <a:wavAudioFile r:embed="rId4" name="016 - Requiem pour un fou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004 1549.wav">
            <a:hlinkClick r:id="" action="ppaction://media"/>
          </p:cNvPr>
          <p:cNvPicPr>
            <a:picLocks noRot="1" noChangeAspect="1"/>
          </p:cNvPicPr>
          <p:nvPr>
            <a:wavAudioFile r:embed="rId5" name="004 - Rendez-moi le soleil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007 1549.wav">
            <a:hlinkClick r:id="" action="ppaction://media"/>
          </p:cNvPr>
          <p:cNvPicPr>
            <a:picLocks noRot="1" noChangeAspect="1"/>
          </p:cNvPicPr>
          <p:nvPr>
            <a:wavAudioFile r:embed="rId6" name="007 - J'ai un problème.wav"/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71549.wav">
            <a:hlinkClick r:id="" action="ppaction://media"/>
          </p:cNvPr>
          <p:cNvPicPr>
            <a:picLocks noRot="1" noChangeAspect="1"/>
          </p:cNvPicPr>
          <p:nvPr>
            <a:wavAudioFile r:embed="rId7" name="7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016 1549.wav">
            <a:hlinkClick r:id="" action="ppaction://media"/>
          </p:cNvPr>
          <p:cNvPicPr>
            <a:picLocks noRot="1" noChangeAspect="1"/>
          </p:cNvPicPr>
          <p:nvPr>
            <a:wavAudioFile r:embed="rId4" name="016 - Requiem pour un fou.wav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17 1549.wav">
            <a:hlinkClick r:id="" action="ppaction://media"/>
          </p:cNvPr>
          <p:cNvPicPr>
            <a:picLocks noRot="1" noChangeAspect="1"/>
          </p:cNvPicPr>
          <p:nvPr>
            <a:wavAudioFile r:embed="rId8" name="017 - Elle est terrible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22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 san1549.wav">
            <a:hlinkClick r:id="" action="ppaction://media"/>
          </p:cNvPr>
          <p:cNvPicPr>
            <a:picLocks noRot="1" noChangeAspect="1"/>
          </p:cNvPicPr>
          <p:nvPr>
            <a:wavAudioFile r:embed="rId9" name=" sans contrefacon 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Dése1565.wav">
            <a:hlinkClick r:id="" action="ppaction://media"/>
          </p:cNvPr>
          <p:cNvPicPr>
            <a:picLocks noRot="1" noChangeAspect="1"/>
          </p:cNvPicPr>
          <p:nvPr>
            <a:wavAudioFile r:embed="rId10" name="Désenchanté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439" y="1656729"/>
            <a:ext cx="3816424" cy="35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8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25" y="1773238"/>
            <a:ext cx="3313113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9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084763"/>
            <a:ext cx="23622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1" name="Picture 19" descr="C:\Users\JClaude\Desktop\12.gif"/>
          <p:cNvPicPr>
            <a:picLocks noChangeAspect="1" noChangeArrowheads="1" noCrop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918" y="241747"/>
            <a:ext cx="822697" cy="318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numSld="2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6" descr="C:\Users\JClaude\Desktop\unna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357563"/>
            <a:ext cx="2466975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976688"/>
            <a:ext cx="3960812" cy="274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204913" y="1925638"/>
            <a:ext cx="6769100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01 - J'la croise tous les matins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02 - Un rêve à faire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03 - Lady Lucille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04 - Chercher les anges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05 - Crazy Over You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06 - Quand le masque tombe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07 - Aime-moi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08 - Ne m'oublie pas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09 - Memphis Est Loin D'Ici (Live Vegas 96 Version 2003)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10 - Rouler Sur La Rivière (Live Vegas 96 Version 2003)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11 - Love Me Tender (Live à l'Aladdin Theater, Las Vegas 1996)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12 - L'hymne à l'amour (Live à Bercy 1995)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13 - Comme Un Roc (Live Vegas 96 Version 2003)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14 - Miss Claudie (Live à l'Aladdin Theater, Las Vegas 1996)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15 - Mama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01 - J'la croise tous les matins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02 - Un rêve à faire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03 - Lady Lucill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04 - Chercher les ange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05 - Crazy Over You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06 - Quand le masque tomb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07 - Aime-moi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9" descr="C:\Users\Marie-Jose\Desktop\NUMEROS JUKEBOX NOIR\9 (FILEminimizer).jpg">
            <a:hlinkClick r:id="" action="ppaction://noaction" highlightClick="1">
              <a:snd r:embed="rId25" name="009 - Memphis Est Loin D'Ici (Live Vegas 96 _ Version 2003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10" descr="C:\Users\Marie-Jose\Desktop\NUMEROS JUKEBOX NOIR\10 (FILEminimizer).jpg">
            <a:hlinkClick r:id="" action="ppaction://noaction" highlightClick="1">
              <a:snd r:embed="rId27" name="010 - Rouler Sur La Rivière (Live Vegas 96 _ Version 2003)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1" descr="C:\Users\Marie-Jose\Desktop\NUMEROS JUKEBOX NOIR\11 (FILEminimizer).jpg">
            <a:hlinkClick r:id="" action="ppaction://noaction" highlightClick="1">
              <a:snd r:embed="rId29" name="011 - Love Me Tender (Live à l'Aladdin Theater, Las Vegas _ 1996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2" descr="C:\Users\Marie-Jose\Desktop\NUMEROS JUKEBOX NOIR\12 (FILEminimizer).jpg">
            <a:hlinkClick r:id="" action="ppaction://noaction" highlightClick="1">
              <a:snd r:embed="rId31" name="012 - L'hymne à l'amour (Live à Bercy _ 1995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3" descr="C:\Users\Marie-Jose\Desktop\NUMEROS JUKEBOX NOIR\13 (FILEminimizer).jpg">
            <a:hlinkClick r:id="" action="ppaction://noaction" highlightClick="1">
              <a:snd r:embed="rId33" name="013 - Comme Un Roc (Live Vegas 96 _ Version 2003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4" descr="C:\Users\Marie-Jose\Desktop\NUMEROS JUKEBOX NOIR\14 (FILEminimizer).jpg">
            <a:hlinkClick r:id="" action="ppaction://noaction" highlightClick="1">
              <a:snd r:embed="rId35" name="014 - Miss Claudie (Live à l'Aladdin Theater, Las Vegas _ 1996)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5" descr="C:\Users\Marie-Jose\Desktop\NUMEROS JUKEBOX NOIR\15 (FILEminimizer).jpg">
            <a:hlinkClick r:id="" action="ppaction://noaction" highlightClick="1">
              <a:snd r:embed="rId37" name="015 - Mama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che.jp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5031495"/>
            <a:ext cx="722312" cy="966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Image2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0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1" name="Picture 2" descr="D:\SMYLET\BOUGEOIR 2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D:\SMYLET\BOUGEOIR 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9" name="Image 10"/>
          <p:cNvPicPr>
            <a:picLocks noChangeAspect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" descr="D:\SMYLET\1 (FILEmini.jpg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64" descr="C:\Users\Solenn\Desktop\111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3935413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1690688"/>
            <a:ext cx="1346200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1" name="Ellipse 7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3" name="Picture 65" descr="C:\Users\JClaude\Desktop\F0Tr5Kc47hOL7AtGDDtRbY-sFNA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042" y="3268536"/>
            <a:ext cx="2519876" cy="3067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5" descr="C:\Users\JClaude\Desktop\Image1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304" y="3425698"/>
            <a:ext cx="1473200" cy="272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9" descr="C:\Users\Jclaude\Desktop\Image1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8" descr="C:\Users\Marie-Jose\Desktop\NUMEROS JUKEBOX NOIR\8 (FILEminimizer).jpg">
            <a:hlinkClick r:id="" action="ppaction://noaction" highlightClick="1">
              <a:snd r:embed="rId72" name="008 - Ne m'oublie pas.wav"/>
            </a:hlinkClick>
          </p:cNvPr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4188" y="5176838"/>
            <a:ext cx="5111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</Words>
  <Application>Microsoft Office PowerPoint</Application>
  <PresentationFormat>Affichage à l'écran (4:3)</PresentationFormat>
  <Paragraphs>18</Paragraphs>
  <Slides>3</Slides>
  <Notes>3</Notes>
  <HiddenSlides>0</HiddenSlides>
  <MMClips>11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2025-02-04T12:17:41Z</dcterms:modified>
</cp:coreProperties>
</file>