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hS7qxvkCfZdHvTABav29w==" hashData="w0/bMLK4TwCbSg6+GXph13tJp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833" autoAdjust="0"/>
    <p:restoredTop sz="94660"/>
  </p:normalViewPr>
  <p:slideViewPr>
    <p:cSldViewPr>
      <p:cViewPr>
        <p:scale>
          <a:sx n="79" d="100"/>
          <a:sy n="79" d="100"/>
        </p:scale>
        <p:origin x="-1661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0C79FA-27B9-413D-A070-2FBAC96318CE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89474E-32DB-4801-8FE0-FEE4F6C130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9202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E25CE6A-8E59-434D-A57F-B0ED7B01A8D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C32B6E-51BE-49E6-A75E-EDBB69951B5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8658D32-4C9E-4A24-A312-081B3F443B1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D0EBB-32F4-4668-AFEF-DAEA5412F7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5521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D91E5-2B64-4EBF-8C40-3D7B6E6382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6944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EA4568-7E3A-4B39-8295-CF4208D9A9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9542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91BFE-96B8-4A7B-A359-CF95EE763A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2455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53C95-40FB-4BA7-9628-D4C3AA30A7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8813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C6DAC-47FB-4A48-8A5D-BC7736080B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0112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1B45B1-0026-4BC6-9E13-B45717627A3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1379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E55A7-8EAC-4CC0-86AB-3399676B22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3867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76D22-4B85-46D3-A302-D5D6BBB21B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805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40F1B-77EB-4E09-8E59-C4030683D1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60405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DFE10-A559-4690-94AF-BFA9C7E9D0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8145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6DBEA70-A3C4-4E76-A994-68410430B9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2.png"/><Relationship Id="rId18" Type="http://schemas.openxmlformats.org/officeDocument/2006/relationships/image" Target="../media/image7.png"/><Relationship Id="rId26" Type="http://schemas.openxmlformats.org/officeDocument/2006/relationships/image" Target="../media/image15.gif"/><Relationship Id="rId3" Type="http://schemas.openxmlformats.org/officeDocument/2006/relationships/audio" Target="../media/audio3.wav"/><Relationship Id="rId21" Type="http://schemas.openxmlformats.org/officeDocument/2006/relationships/image" Target="../media/image10.png"/><Relationship Id="rId7" Type="http://schemas.openxmlformats.org/officeDocument/2006/relationships/audio" Target="../media/audio7.wav"/><Relationship Id="rId12" Type="http://schemas.openxmlformats.org/officeDocument/2006/relationships/image" Target="../media/image1.png"/><Relationship Id="rId17" Type="http://schemas.openxmlformats.org/officeDocument/2006/relationships/image" Target="../media/image6.png"/><Relationship Id="rId25" Type="http://schemas.openxmlformats.org/officeDocument/2006/relationships/image" Target="../media/image14.png"/><Relationship Id="rId2" Type="http://schemas.openxmlformats.org/officeDocument/2006/relationships/audio" Target="../media/audio2.wav"/><Relationship Id="rId16" Type="http://schemas.openxmlformats.org/officeDocument/2006/relationships/image" Target="../media/image5.png"/><Relationship Id="rId20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notesSlide" Target="../notesSlides/notesSlide1.xml"/><Relationship Id="rId24" Type="http://schemas.openxmlformats.org/officeDocument/2006/relationships/image" Target="../media/image13.gif"/><Relationship Id="rId5" Type="http://schemas.openxmlformats.org/officeDocument/2006/relationships/audio" Target="../media/audio5.wav"/><Relationship Id="rId15" Type="http://schemas.openxmlformats.org/officeDocument/2006/relationships/image" Target="../media/image4.png"/><Relationship Id="rId23" Type="http://schemas.openxmlformats.org/officeDocument/2006/relationships/image" Target="../media/image12.jpeg"/><Relationship Id="rId10" Type="http://schemas.openxmlformats.org/officeDocument/2006/relationships/slideLayout" Target="../slideLayouts/slideLayout1.xml"/><Relationship Id="rId19" Type="http://schemas.openxmlformats.org/officeDocument/2006/relationships/image" Target="../media/image8.gif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image" Target="../media/image3.png"/><Relationship Id="rId22" Type="http://schemas.openxmlformats.org/officeDocument/2006/relationships/image" Target="../media/image1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1.wav"/><Relationship Id="rId18" Type="http://schemas.openxmlformats.org/officeDocument/2006/relationships/image" Target="../media/image28.jpeg"/><Relationship Id="rId26" Type="http://schemas.openxmlformats.org/officeDocument/2006/relationships/image" Target="../media/image32.jpeg"/><Relationship Id="rId39" Type="http://schemas.openxmlformats.org/officeDocument/2006/relationships/image" Target="../media/image39.png"/><Relationship Id="rId21" Type="http://schemas.openxmlformats.org/officeDocument/2006/relationships/audio" Target="../media/audio15.wav"/><Relationship Id="rId34" Type="http://schemas.openxmlformats.org/officeDocument/2006/relationships/image" Target="../media/image36.jpeg"/><Relationship Id="rId42" Type="http://schemas.openxmlformats.org/officeDocument/2006/relationships/image" Target="../media/image42.png"/><Relationship Id="rId47" Type="http://schemas.microsoft.com/office/2007/relationships/hdphoto" Target="../media/hdphoto3.wdp"/><Relationship Id="rId50" Type="http://schemas.openxmlformats.org/officeDocument/2006/relationships/image" Target="../media/image46.png"/><Relationship Id="rId55" Type="http://schemas.openxmlformats.org/officeDocument/2006/relationships/image" Target="../media/image49.png"/><Relationship Id="rId63" Type="http://schemas.openxmlformats.org/officeDocument/2006/relationships/image" Target="../media/image57.gif"/><Relationship Id="rId68" Type="http://schemas.openxmlformats.org/officeDocument/2006/relationships/image" Target="../media/image61.jpeg"/><Relationship Id="rId7" Type="http://schemas.openxmlformats.org/officeDocument/2006/relationships/image" Target="../media/image21.gif"/><Relationship Id="rId71" Type="http://schemas.openxmlformats.org/officeDocument/2006/relationships/image" Target="../media/image6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jpeg"/><Relationship Id="rId29" Type="http://schemas.openxmlformats.org/officeDocument/2006/relationships/audio" Target="../media/audio19.wav"/><Relationship Id="rId11" Type="http://schemas.openxmlformats.org/officeDocument/2006/relationships/audio" Target="../media/audio10.wav"/><Relationship Id="rId24" Type="http://schemas.openxmlformats.org/officeDocument/2006/relationships/image" Target="../media/image31.jpeg"/><Relationship Id="rId32" Type="http://schemas.openxmlformats.org/officeDocument/2006/relationships/image" Target="../media/image35.jpeg"/><Relationship Id="rId37" Type="http://schemas.openxmlformats.org/officeDocument/2006/relationships/audio" Target="../media/audio23.wav"/><Relationship Id="rId40" Type="http://schemas.openxmlformats.org/officeDocument/2006/relationships/image" Target="../media/image40.gif"/><Relationship Id="rId45" Type="http://schemas.microsoft.com/office/2007/relationships/hdphoto" Target="../media/hdphoto2.wdp"/><Relationship Id="rId53" Type="http://schemas.openxmlformats.org/officeDocument/2006/relationships/image" Target="../media/image48.png"/><Relationship Id="rId58" Type="http://schemas.openxmlformats.org/officeDocument/2006/relationships/image" Target="../media/image52.gif"/><Relationship Id="rId66" Type="http://schemas.openxmlformats.org/officeDocument/2006/relationships/image" Target="../media/image60.jpeg"/><Relationship Id="rId5" Type="http://schemas.openxmlformats.org/officeDocument/2006/relationships/image" Target="../media/image19.gif"/><Relationship Id="rId15" Type="http://schemas.openxmlformats.org/officeDocument/2006/relationships/audio" Target="../media/audio12.wav"/><Relationship Id="rId23" Type="http://schemas.openxmlformats.org/officeDocument/2006/relationships/audio" Target="../media/audio16.wav"/><Relationship Id="rId28" Type="http://schemas.openxmlformats.org/officeDocument/2006/relationships/image" Target="../media/image33.jpeg"/><Relationship Id="rId36" Type="http://schemas.openxmlformats.org/officeDocument/2006/relationships/image" Target="../media/image37.jpeg"/><Relationship Id="rId49" Type="http://schemas.microsoft.com/office/2007/relationships/hdphoto" Target="../media/hdphoto4.wdp"/><Relationship Id="rId57" Type="http://schemas.openxmlformats.org/officeDocument/2006/relationships/image" Target="../media/image51.png"/><Relationship Id="rId61" Type="http://schemas.openxmlformats.org/officeDocument/2006/relationships/image" Target="../media/image55.jpeg"/><Relationship Id="rId10" Type="http://schemas.openxmlformats.org/officeDocument/2006/relationships/image" Target="../media/image24.png"/><Relationship Id="rId19" Type="http://schemas.openxmlformats.org/officeDocument/2006/relationships/audio" Target="../media/audio14.wav"/><Relationship Id="rId31" Type="http://schemas.openxmlformats.org/officeDocument/2006/relationships/audio" Target="../media/audio20.wav"/><Relationship Id="rId44" Type="http://schemas.openxmlformats.org/officeDocument/2006/relationships/image" Target="../media/image43.png"/><Relationship Id="rId52" Type="http://schemas.microsoft.com/office/2007/relationships/hdphoto" Target="../media/hdphoto5.wdp"/><Relationship Id="rId60" Type="http://schemas.openxmlformats.org/officeDocument/2006/relationships/image" Target="../media/image54.png"/><Relationship Id="rId65" Type="http://schemas.openxmlformats.org/officeDocument/2006/relationships/image" Target="../media/image59.gif"/><Relationship Id="rId73" Type="http://schemas.openxmlformats.org/officeDocument/2006/relationships/image" Target="../media/image65.jpe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6.jpeg"/><Relationship Id="rId22" Type="http://schemas.openxmlformats.org/officeDocument/2006/relationships/image" Target="../media/image30.jpeg"/><Relationship Id="rId27" Type="http://schemas.openxmlformats.org/officeDocument/2006/relationships/audio" Target="../media/audio18.wav"/><Relationship Id="rId30" Type="http://schemas.openxmlformats.org/officeDocument/2006/relationships/image" Target="../media/image34.jpeg"/><Relationship Id="rId35" Type="http://schemas.openxmlformats.org/officeDocument/2006/relationships/audio" Target="../media/audio22.wav"/><Relationship Id="rId43" Type="http://schemas.microsoft.com/office/2007/relationships/hdphoto" Target="../media/hdphoto1.wdp"/><Relationship Id="rId48" Type="http://schemas.openxmlformats.org/officeDocument/2006/relationships/image" Target="../media/image45.png"/><Relationship Id="rId56" Type="http://schemas.openxmlformats.org/officeDocument/2006/relationships/image" Target="../media/image50.png"/><Relationship Id="rId64" Type="http://schemas.openxmlformats.org/officeDocument/2006/relationships/image" Target="../media/image58.png"/><Relationship Id="rId69" Type="http://schemas.openxmlformats.org/officeDocument/2006/relationships/image" Target="../media/image62.png"/><Relationship Id="rId8" Type="http://schemas.openxmlformats.org/officeDocument/2006/relationships/image" Target="../media/image22.png"/><Relationship Id="rId51" Type="http://schemas.openxmlformats.org/officeDocument/2006/relationships/image" Target="../media/image47.png"/><Relationship Id="rId72" Type="http://schemas.openxmlformats.org/officeDocument/2006/relationships/audio" Target="../media/audio24.wav"/><Relationship Id="rId3" Type="http://schemas.openxmlformats.org/officeDocument/2006/relationships/image" Target="../media/image17.png"/><Relationship Id="rId12" Type="http://schemas.openxmlformats.org/officeDocument/2006/relationships/image" Target="../media/image25.jpeg"/><Relationship Id="rId17" Type="http://schemas.openxmlformats.org/officeDocument/2006/relationships/audio" Target="../media/audio13.wav"/><Relationship Id="rId25" Type="http://schemas.openxmlformats.org/officeDocument/2006/relationships/audio" Target="../media/audio17.wav"/><Relationship Id="rId33" Type="http://schemas.openxmlformats.org/officeDocument/2006/relationships/audio" Target="../media/audio21.wav"/><Relationship Id="rId38" Type="http://schemas.openxmlformats.org/officeDocument/2006/relationships/image" Target="../media/image38.jpeg"/><Relationship Id="rId46" Type="http://schemas.openxmlformats.org/officeDocument/2006/relationships/image" Target="../media/image44.png"/><Relationship Id="rId59" Type="http://schemas.openxmlformats.org/officeDocument/2006/relationships/image" Target="../media/image53.png"/><Relationship Id="rId67" Type="http://schemas.openxmlformats.org/officeDocument/2006/relationships/image" Target="../media/image13.gif"/><Relationship Id="rId20" Type="http://schemas.openxmlformats.org/officeDocument/2006/relationships/image" Target="../media/image29.jpeg"/><Relationship Id="rId41" Type="http://schemas.openxmlformats.org/officeDocument/2006/relationships/image" Target="../media/image41.gif"/><Relationship Id="rId54" Type="http://schemas.microsoft.com/office/2007/relationships/hdphoto" Target="../media/hdphoto6.wdp"/><Relationship Id="rId62" Type="http://schemas.openxmlformats.org/officeDocument/2006/relationships/image" Target="../media/image56.png"/><Relationship Id="rId70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ohn2442.wav">
            <a:hlinkClick r:id="" action="ppaction://media"/>
          </p:cNvPr>
          <p:cNvPicPr>
            <a:picLocks noRot="1" noChangeAspect="1"/>
          </p:cNvPicPr>
          <p:nvPr>
            <a:wavAudioFile r:embed="rId1" name="johnny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aur2380.wav">
            <a:hlinkClick r:id="" action="ppaction://media"/>
          </p:cNvPr>
          <p:cNvPicPr>
            <a:picLocks noRot="1" noChangeAspect="1"/>
          </p:cNvPicPr>
          <p:nvPr>
            <a:wavAudioFile r:embed="rId2" name="laura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016 2380.wav">
            <a:hlinkClick r:id="" action="ppaction://media"/>
          </p:cNvPr>
          <p:cNvPicPr>
            <a:picLocks noRot="1" noChangeAspect="1"/>
          </p:cNvPicPr>
          <p:nvPr>
            <a:wavAudioFile r:embed="rId3" name="016 - Requiem pour un fou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2395.wav">
            <a:hlinkClick r:id="" action="ppaction://media"/>
          </p:cNvPr>
          <p:cNvPicPr>
            <a:picLocks noRot="1" noChangeAspect="1"/>
          </p:cNvPicPr>
          <p:nvPr>
            <a:wavAudioFile r:embed="rId4" name="004 - Rendez-moi le soleil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2395.wav">
            <a:hlinkClick r:id="" action="ppaction://media"/>
          </p:cNvPr>
          <p:cNvPicPr>
            <a:picLocks noRot="1" noChangeAspect="1"/>
          </p:cNvPicPr>
          <p:nvPr>
            <a:wavAudioFile r:embed="rId5" name="007 - J'ai un problème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2395.wav">
            <a:hlinkClick r:id="" action="ppaction://media"/>
          </p:cNvPr>
          <p:cNvPicPr>
            <a:picLocks noRot="1" noChangeAspect="1"/>
          </p:cNvPicPr>
          <p:nvPr>
            <a:wavAudioFile r:embed="rId6" name="7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6 2395.wav">
            <a:hlinkClick r:id="" action="ppaction://media"/>
          </p:cNvPr>
          <p:cNvPicPr>
            <a:picLocks noRot="1" noChangeAspect="1"/>
          </p:cNvPicPr>
          <p:nvPr>
            <a:wavAudioFile r:embed="rId3" name="016 - Requiem pour un fou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2395.wav">
            <a:hlinkClick r:id="" action="ppaction://media"/>
          </p:cNvPr>
          <p:cNvPicPr>
            <a:picLocks noRot="1" noChangeAspect="1"/>
          </p:cNvPicPr>
          <p:nvPr>
            <a:wavAudioFile r:embed="rId7" name="017 - Elle est terrible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20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2395.wav">
            <a:hlinkClick r:id="" action="ppaction://media"/>
          </p:cNvPr>
          <p:cNvPicPr>
            <a:picLocks noRot="1" noChangeAspect="1"/>
          </p:cNvPicPr>
          <p:nvPr>
            <a:wavAudioFile r:embed="rId8" name=" sans contrefacon 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2411.wav">
            <a:hlinkClick r:id="" action="ppaction://media"/>
          </p:cNvPr>
          <p:cNvPicPr>
            <a:picLocks noRot="1" noChangeAspect="1"/>
          </p:cNvPicPr>
          <p:nvPr>
            <a:wavAudioFile r:embed="rId9" name="Désenchanté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8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18" descr="C:\Users\JClaude\Desktop\11.gif"/>
          <p:cNvPicPr>
            <a:picLocks noChangeAspect="1" noChangeArrowheads="1" noCrop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581" y="188640"/>
            <a:ext cx="795139" cy="326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258888" y="1695450"/>
            <a:ext cx="67691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Diego, libre dans sa tête (Live à Bercy _ 1990)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02 - Je Ne Suis Pas Un Héros (Live Bercy 90)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03 - Dans un an ou un jour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04 - Ça ne change pas un homme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05 - Et puis je sais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06 - Le nom que tu portes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07 - Une journée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08 - La guitare fait mal (Live à Bercy 1992)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09 - Je serai là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10 - Tout Donner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11 - Le feu (Live au Parc des Princes 1993)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12 - Happy Birthday Rock'N'Roll (Live au Parc des Princes 1993)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13 - It's A Long Way Home (Album Version)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14 - Love Affair (Album Version)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15 - Rough Town (Album Version)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01 - Diego, libre dans sa tête (Live à Bercy _ 1990)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02 - Je Ne Suis Pas Un Héros (Live Bercy 90)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03 - Dans un an ou un jou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04 - Ça ne change pas un homm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05 - Et puis je sai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06 - Le nom que tu porte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07 - Une journé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9" descr="C:\Users\Marie-Jose\Desktop\NUMEROS JUKEBOX NOIR\9 (FILEminimizer).jpg">
            <a:hlinkClick r:id="" action="ppaction://noaction" highlightClick="1">
              <a:snd r:embed="rId25" name="009 - Je serai là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0" descr="C:\Users\Marie-Jose\Desktop\NUMEROS JUKEBOX NOIR\10 (FILEminimizer).jpg">
            <a:hlinkClick r:id="" action="ppaction://noaction" highlightClick="1">
              <a:snd r:embed="rId27" name="010 - Tout Donner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1" descr="C:\Users\Marie-Jose\Desktop\NUMEROS JUKEBOX NOIR\11 (FILEminimizer).jpg">
            <a:hlinkClick r:id="" action="ppaction://noaction" highlightClick="1">
              <a:snd r:embed="rId29" name="011 - Le feu (Live au Parc des Princes _ 1993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2" descr="C:\Users\Marie-Jose\Desktop\NUMEROS JUKEBOX NOIR\12 (FILEminimizer).jpg">
            <a:hlinkClick r:id="" action="ppaction://noaction" highlightClick="1">
              <a:snd r:embed="rId31" name="012 - Happy Birthday Rock'N'Roll (Live au Parc des Princes _ 1993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3" descr="C:\Users\Marie-Jose\Desktop\NUMEROS JUKEBOX NOIR\13 (FILEminimizer).jpg">
            <a:hlinkClick r:id="" action="ppaction://noaction" highlightClick="1">
              <a:snd r:embed="rId33" name="013 - It's A Long Way Hom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4" descr="C:\Users\Marie-Jose\Desktop\NUMEROS JUKEBOX NOIR\14 (FILEminimizer).jpg">
            <a:hlinkClick r:id="" action="ppaction://noaction" highlightClick="1">
              <a:snd r:embed="rId35" name="014 - Love Affai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5561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5" descr="C:\Users\Marie-Jose\Desktop\NUMEROS JUKEBOX NOIR\15 (FILEminimizer).jpg">
            <a:hlinkClick r:id="" action="ppaction://noaction" highlightClick="1">
              <a:snd r:embed="rId37" name="015 - Rough Town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872251"/>
            <a:ext cx="841375" cy="112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1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9" name="Image 10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" descr="D:\SMYLET\1 (FILEmini.jpg"/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64" descr="C:\Users\Solenn\Desktop\111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3935413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690688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65" descr="C:\Users\JClaude\Desktop\F0Tr5Kc47hOL7AtGDDtRbY-sFNA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490" y="3234002"/>
            <a:ext cx="2413795" cy="2937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5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13" y="3344862"/>
            <a:ext cx="1473200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8" descr="C:\Users\Marie-Jose\Desktop\NUMEROS JUKEBOX NOIR\8 (FILEminimizer).jpg">
            <a:hlinkClick r:id="" action="ppaction://noaction" highlightClick="1">
              <a:snd r:embed="rId72" name="008 - La guitare fait mal (Live à Bercy _ 1992).wav"/>
            </a:hlinkClick>
          </p:cNvPr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188" y="5176838"/>
            <a:ext cx="511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Microsoft Office PowerPoint</Application>
  <PresentationFormat>Affichage à l'écran (4:3)</PresentationFormat>
  <Paragraphs>18</Paragraphs>
  <Slides>3</Slides>
  <Notes>3</Notes>
  <HiddenSlides>0</HiddenSlides>
  <MMClips>10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2025-02-04T12:16:34Z</dcterms:modified>
</cp:coreProperties>
</file>