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wdp" ContentType="image/vnd.ms-photo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tl="1" removePersonalInfoOnSave="1" saveSubsetFonts="1">
  <p:sldMasterIdLst>
    <p:sldMasterId id="2147483648" r:id="rId1"/>
  </p:sldMasterIdLst>
  <p:notesMasterIdLst>
    <p:notesMasterId r:id="rId5"/>
  </p:notesMasterIdLst>
  <p:sldIdLst>
    <p:sldId id="350" r:id="rId2"/>
    <p:sldId id="365" r:id="rId3"/>
    <p:sldId id="372" r:id="rId4"/>
  </p:sldIdLst>
  <p:sldSz cx="9144000" cy="6858000" type="screen4x3"/>
  <p:notesSz cx="6858000" cy="9144000"/>
  <p:defaultTextStyle>
    <a:defPPr>
      <a:defRPr lang="he-IL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100000" saltData="GMoB0KSSu/ggLeHq86QZNA==" hashData="cozJdgNAlJsN6UOD1mYopSzm024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D2AA00"/>
    <a:srgbClr val="FFB521"/>
    <a:srgbClr val="CC8800"/>
    <a:srgbClr val="C07200"/>
    <a:srgbClr val="F29000"/>
    <a:srgbClr val="DE8400"/>
    <a:srgbClr val="2F2FFF"/>
    <a:srgbClr val="0101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88896" autoAdjust="0"/>
    <p:restoredTop sz="94660"/>
  </p:normalViewPr>
  <p:slideViewPr>
    <p:cSldViewPr>
      <p:cViewPr>
        <p:scale>
          <a:sx n="82" d="100"/>
          <a:sy n="82" d="100"/>
        </p:scale>
        <p:origin x="-1114" y="-23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65B708D4-340F-4020-9B75-A1139DFF24DE}" type="datetimeFigureOut">
              <a:rPr lang="fr-FR"/>
              <a:pPr>
                <a:defRPr/>
              </a:pPr>
              <a:t>04/02/2025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fr-FR" noProof="0" smtClean="0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noProof="0" smtClean="0"/>
              <a:t>Modifiez les styles du texte du masque</a:t>
            </a:r>
          </a:p>
          <a:p>
            <a:pPr lvl="1"/>
            <a:r>
              <a:rPr lang="fr-FR" noProof="0" smtClean="0"/>
              <a:t>Deuxième niveau</a:t>
            </a:r>
          </a:p>
          <a:p>
            <a:pPr lvl="2"/>
            <a:r>
              <a:rPr lang="fr-FR" noProof="0" smtClean="0"/>
              <a:t>Troisième niveau</a:t>
            </a:r>
          </a:p>
          <a:p>
            <a:pPr lvl="3"/>
            <a:r>
              <a:rPr lang="fr-FR" noProof="0" smtClean="0"/>
              <a:t>Quatrième niveau</a:t>
            </a:r>
          </a:p>
          <a:p>
            <a:pPr lvl="4"/>
            <a:r>
              <a:rPr lang="fr-FR" noProof="0" smtClean="0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E0ED4324-B46B-4F9E-9917-FDDF6D3E5AF8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76320661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0483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20484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BB9C222F-5383-426A-BD64-6C189E2EBD01}" type="slidenum">
              <a:rPr lang="fr-FR" smtClean="0"/>
              <a:pPr eaLnBrk="1" hangingPunct="1"/>
              <a:t>1</a:t>
            </a:fld>
            <a:endParaRPr lang="fr-FR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1507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21508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16B8F03F-4861-434D-AD37-220F11507BFB}" type="slidenum">
              <a:rPr lang="fr-FR" smtClean="0"/>
              <a:pPr eaLnBrk="1" hangingPunct="1"/>
              <a:t>2</a:t>
            </a:fld>
            <a:endParaRPr lang="fr-FR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2531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22532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E2D7941D-7112-46C3-B859-E36EB99AB7EC}" type="slidenum">
              <a:rPr lang="fr-FR" smtClean="0"/>
              <a:pPr eaLnBrk="1" hangingPunct="1"/>
              <a:t>3</a:t>
            </a:fld>
            <a:endParaRPr lang="fr-FR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2892175-62C5-48B2-AB16-05E9FC68826A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72360752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19A4A10-ECD4-4226-8F93-959F33ABD20F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03069619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13D9132-D716-4DE7-A8C9-E195374AF85C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78080211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28C7377-3175-4875-B012-991375389C41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04138364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FEFF064-1B51-4C70-B4E3-D0C5C9E20BA9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73327512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17F8B71-CDF2-4509-8F55-87CBCF181C5B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58617437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A2267B5-7A92-4CD9-9212-91F7DD51A937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71494289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F15D0C7-0264-4899-A45E-34A27C03E61C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63728775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fr-FR" noProof="0" smtClean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5BB11D1-25F7-44B2-BF01-7B32E9B6244B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91155004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B10B066-E53F-43F4-8186-587B6052E404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48845713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CA1EDBA-8AE3-40BB-88F1-13605B2B2D39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70455423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 shadeToTitle="1">
        <a:gradFill flip="none" rotWithShape="1">
          <a:gsLst>
            <a:gs pos="90000">
              <a:schemeClr val="accent4">
                <a:lumMod val="10000"/>
              </a:schemeClr>
            </a:gs>
            <a:gs pos="75666">
              <a:schemeClr val="tx1"/>
            </a:gs>
            <a:gs pos="85000">
              <a:srgbClr val="FFB521"/>
            </a:gs>
            <a:gs pos="66000">
              <a:schemeClr val="accent4">
                <a:lumMod val="10000"/>
              </a:schemeClr>
            </a:gs>
            <a:gs pos="72000">
              <a:schemeClr val="tx1">
                <a:lumMod val="50000"/>
              </a:schemeClr>
            </a:gs>
          </a:gsLst>
          <a:path path="shap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he-IL" altLang="fr-FR" smtClean="0"/>
              <a:t>לחץ כדי לערוך סגנון כותרת של תבנית בסיס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he-IL" altLang="fr-FR" smtClean="0"/>
              <a:t>לחץ כדי לערוך סגנונות טקסט של תבנית בסיס</a:t>
            </a:r>
          </a:p>
          <a:p>
            <a:pPr lvl="1"/>
            <a:r>
              <a:rPr lang="he-IL" altLang="fr-FR" smtClean="0"/>
              <a:t>רמה שנייה</a:t>
            </a:r>
          </a:p>
          <a:p>
            <a:pPr lvl="2"/>
            <a:r>
              <a:rPr lang="he-IL" altLang="fr-FR" smtClean="0"/>
              <a:t>רמה שלישית</a:t>
            </a:r>
          </a:p>
          <a:p>
            <a:pPr lvl="3"/>
            <a:r>
              <a:rPr lang="he-IL" altLang="fr-FR" smtClean="0"/>
              <a:t>רמה רביעית</a:t>
            </a:r>
          </a:p>
          <a:p>
            <a:pPr lvl="4"/>
            <a:r>
              <a:rPr lang="he-IL" altLang="fr-FR" smtClean="0"/>
              <a:t>רמה חמישית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61D5250D-61A3-4ECA-A507-E8B5C302A88B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r" rtl="1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r" rtl="1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r" rtl="1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r" rtl="1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r" rtl="1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audio" Target="../media/audio8.wav"/><Relationship Id="rId13" Type="http://schemas.openxmlformats.org/officeDocument/2006/relationships/image" Target="../media/image3.png"/><Relationship Id="rId18" Type="http://schemas.openxmlformats.org/officeDocument/2006/relationships/image" Target="../media/image8.gif"/><Relationship Id="rId3" Type="http://schemas.openxmlformats.org/officeDocument/2006/relationships/audio" Target="../media/audio3.wav"/><Relationship Id="rId21" Type="http://schemas.openxmlformats.org/officeDocument/2006/relationships/image" Target="../media/image11.jpeg"/><Relationship Id="rId7" Type="http://schemas.openxmlformats.org/officeDocument/2006/relationships/audio" Target="../media/audio7.wav"/><Relationship Id="rId12" Type="http://schemas.openxmlformats.org/officeDocument/2006/relationships/image" Target="../media/image2.png"/><Relationship Id="rId17" Type="http://schemas.openxmlformats.org/officeDocument/2006/relationships/image" Target="../media/image7.gif"/><Relationship Id="rId2" Type="http://schemas.openxmlformats.org/officeDocument/2006/relationships/audio" Target="../media/audio2.wav"/><Relationship Id="rId16" Type="http://schemas.openxmlformats.org/officeDocument/2006/relationships/image" Target="../media/image6.png"/><Relationship Id="rId20" Type="http://schemas.openxmlformats.org/officeDocument/2006/relationships/image" Target="../media/image10.jpg"/><Relationship Id="rId1" Type="http://schemas.openxmlformats.org/officeDocument/2006/relationships/audio" Target="../media/audio1.wav"/><Relationship Id="rId6" Type="http://schemas.openxmlformats.org/officeDocument/2006/relationships/audio" Target="../media/audio6.wav"/><Relationship Id="rId11" Type="http://schemas.openxmlformats.org/officeDocument/2006/relationships/image" Target="../media/image1.png"/><Relationship Id="rId24" Type="http://schemas.openxmlformats.org/officeDocument/2006/relationships/image" Target="../media/image14.gif"/><Relationship Id="rId5" Type="http://schemas.openxmlformats.org/officeDocument/2006/relationships/audio" Target="../media/audio5.wav"/><Relationship Id="rId15" Type="http://schemas.openxmlformats.org/officeDocument/2006/relationships/image" Target="../media/image5.png"/><Relationship Id="rId23" Type="http://schemas.openxmlformats.org/officeDocument/2006/relationships/image" Target="../media/image13.png"/><Relationship Id="rId10" Type="http://schemas.openxmlformats.org/officeDocument/2006/relationships/notesSlide" Target="../notesSlides/notesSlide1.xml"/><Relationship Id="rId19" Type="http://schemas.openxmlformats.org/officeDocument/2006/relationships/image" Target="../media/image9.png"/><Relationship Id="rId4" Type="http://schemas.openxmlformats.org/officeDocument/2006/relationships/audio" Target="../media/audio4.wav"/><Relationship Id="rId9" Type="http://schemas.openxmlformats.org/officeDocument/2006/relationships/slideLayout" Target="../slideLayouts/slideLayout1.xml"/><Relationship Id="rId14" Type="http://schemas.openxmlformats.org/officeDocument/2006/relationships/image" Target="../media/image4.png"/><Relationship Id="rId22" Type="http://schemas.openxmlformats.org/officeDocument/2006/relationships/image" Target="../media/image12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gif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3.png"/><Relationship Id="rId5" Type="http://schemas.openxmlformats.org/officeDocument/2006/relationships/image" Target="../media/image15.png"/><Relationship Id="rId4" Type="http://schemas.openxmlformats.org/officeDocument/2006/relationships/image" Target="../media/image12.gif"/></Relationships>
</file>

<file path=ppt/slides/_rels/slide3.xml.rels><?xml version="1.0" encoding="UTF-8" standalone="yes"?>
<Relationships xmlns="http://schemas.openxmlformats.org/package/2006/relationships"><Relationship Id="rId13" Type="http://schemas.openxmlformats.org/officeDocument/2006/relationships/audio" Target="../media/audio10.wav"/><Relationship Id="rId18" Type="http://schemas.openxmlformats.org/officeDocument/2006/relationships/image" Target="../media/image27.jpeg"/><Relationship Id="rId26" Type="http://schemas.openxmlformats.org/officeDocument/2006/relationships/image" Target="../media/image31.jpeg"/><Relationship Id="rId39" Type="http://schemas.openxmlformats.org/officeDocument/2006/relationships/audio" Target="../media/audio23.wav"/><Relationship Id="rId21" Type="http://schemas.openxmlformats.org/officeDocument/2006/relationships/audio" Target="../media/audio14.wav"/><Relationship Id="rId34" Type="http://schemas.openxmlformats.org/officeDocument/2006/relationships/image" Target="../media/image35.jpeg"/><Relationship Id="rId42" Type="http://schemas.openxmlformats.org/officeDocument/2006/relationships/image" Target="../media/image39.jpeg"/><Relationship Id="rId47" Type="http://schemas.microsoft.com/office/2007/relationships/hdphoto" Target="../media/hdphoto1.wdp"/><Relationship Id="rId50" Type="http://schemas.openxmlformats.org/officeDocument/2006/relationships/image" Target="../media/image45.png"/><Relationship Id="rId55" Type="http://schemas.openxmlformats.org/officeDocument/2006/relationships/image" Target="../media/image48.png"/><Relationship Id="rId63" Type="http://schemas.openxmlformats.org/officeDocument/2006/relationships/image" Target="../media/image54.png"/><Relationship Id="rId68" Type="http://schemas.openxmlformats.org/officeDocument/2006/relationships/image" Target="../media/image59.png"/><Relationship Id="rId7" Type="http://schemas.openxmlformats.org/officeDocument/2006/relationships/image" Target="../media/image20.gif"/><Relationship Id="rId71" Type="http://schemas.openxmlformats.org/officeDocument/2006/relationships/image" Target="../media/image12.gif"/><Relationship Id="rId2" Type="http://schemas.openxmlformats.org/officeDocument/2006/relationships/notesSlide" Target="../notesSlides/notesSlide3.xml"/><Relationship Id="rId16" Type="http://schemas.openxmlformats.org/officeDocument/2006/relationships/image" Target="../media/image26.jpeg"/><Relationship Id="rId29" Type="http://schemas.openxmlformats.org/officeDocument/2006/relationships/audio" Target="../media/audio18.wav"/><Relationship Id="rId11" Type="http://schemas.openxmlformats.org/officeDocument/2006/relationships/audio" Target="../media/audio9.wav"/><Relationship Id="rId24" Type="http://schemas.openxmlformats.org/officeDocument/2006/relationships/image" Target="../media/image30.jpeg"/><Relationship Id="rId32" Type="http://schemas.openxmlformats.org/officeDocument/2006/relationships/image" Target="../media/image34.jpeg"/><Relationship Id="rId37" Type="http://schemas.openxmlformats.org/officeDocument/2006/relationships/audio" Target="../media/audio22.wav"/><Relationship Id="rId40" Type="http://schemas.openxmlformats.org/officeDocument/2006/relationships/image" Target="../media/image38.jpeg"/><Relationship Id="rId45" Type="http://schemas.openxmlformats.org/officeDocument/2006/relationships/image" Target="../media/image42.gif"/><Relationship Id="rId53" Type="http://schemas.microsoft.com/office/2007/relationships/hdphoto" Target="../media/hdphoto4.wdp"/><Relationship Id="rId58" Type="http://schemas.microsoft.com/office/2007/relationships/hdphoto" Target="../media/hdphoto6.wdp"/><Relationship Id="rId66" Type="http://schemas.openxmlformats.org/officeDocument/2006/relationships/image" Target="../media/image57.png"/><Relationship Id="rId74" Type="http://schemas.openxmlformats.org/officeDocument/2006/relationships/image" Target="../media/image64.png"/><Relationship Id="rId5" Type="http://schemas.openxmlformats.org/officeDocument/2006/relationships/image" Target="../media/image18.gif"/><Relationship Id="rId15" Type="http://schemas.openxmlformats.org/officeDocument/2006/relationships/audio" Target="../media/audio11.wav"/><Relationship Id="rId23" Type="http://schemas.openxmlformats.org/officeDocument/2006/relationships/audio" Target="../media/audio15.wav"/><Relationship Id="rId28" Type="http://schemas.openxmlformats.org/officeDocument/2006/relationships/image" Target="../media/image32.jpeg"/><Relationship Id="rId36" Type="http://schemas.openxmlformats.org/officeDocument/2006/relationships/image" Target="../media/image36.jpeg"/><Relationship Id="rId49" Type="http://schemas.microsoft.com/office/2007/relationships/hdphoto" Target="../media/hdphoto2.wdp"/><Relationship Id="rId57" Type="http://schemas.openxmlformats.org/officeDocument/2006/relationships/image" Target="../media/image49.png"/><Relationship Id="rId61" Type="http://schemas.openxmlformats.org/officeDocument/2006/relationships/image" Target="../media/image52.png"/><Relationship Id="rId10" Type="http://schemas.openxmlformats.org/officeDocument/2006/relationships/image" Target="../media/image23.png"/><Relationship Id="rId19" Type="http://schemas.openxmlformats.org/officeDocument/2006/relationships/audio" Target="../media/audio13.wav"/><Relationship Id="rId31" Type="http://schemas.openxmlformats.org/officeDocument/2006/relationships/audio" Target="../media/audio19.wav"/><Relationship Id="rId44" Type="http://schemas.openxmlformats.org/officeDocument/2006/relationships/image" Target="../media/image41.gif"/><Relationship Id="rId52" Type="http://schemas.openxmlformats.org/officeDocument/2006/relationships/image" Target="../media/image46.png"/><Relationship Id="rId60" Type="http://schemas.openxmlformats.org/officeDocument/2006/relationships/image" Target="../media/image51.png"/><Relationship Id="rId65" Type="http://schemas.openxmlformats.org/officeDocument/2006/relationships/image" Target="../media/image56.jpeg"/><Relationship Id="rId73" Type="http://schemas.openxmlformats.org/officeDocument/2006/relationships/image" Target="../media/image63.png"/><Relationship Id="rId4" Type="http://schemas.openxmlformats.org/officeDocument/2006/relationships/image" Target="../media/image17.png"/><Relationship Id="rId9" Type="http://schemas.openxmlformats.org/officeDocument/2006/relationships/image" Target="../media/image22.png"/><Relationship Id="rId14" Type="http://schemas.openxmlformats.org/officeDocument/2006/relationships/image" Target="../media/image25.jpeg"/><Relationship Id="rId22" Type="http://schemas.openxmlformats.org/officeDocument/2006/relationships/image" Target="../media/image29.jpeg"/><Relationship Id="rId27" Type="http://schemas.openxmlformats.org/officeDocument/2006/relationships/audio" Target="../media/audio17.wav"/><Relationship Id="rId30" Type="http://schemas.openxmlformats.org/officeDocument/2006/relationships/image" Target="../media/image33.jpeg"/><Relationship Id="rId35" Type="http://schemas.openxmlformats.org/officeDocument/2006/relationships/audio" Target="../media/audio21.wav"/><Relationship Id="rId43" Type="http://schemas.openxmlformats.org/officeDocument/2006/relationships/image" Target="../media/image40.png"/><Relationship Id="rId48" Type="http://schemas.openxmlformats.org/officeDocument/2006/relationships/image" Target="../media/image44.png"/><Relationship Id="rId56" Type="http://schemas.microsoft.com/office/2007/relationships/hdphoto" Target="../media/hdphoto5.wdp"/><Relationship Id="rId64" Type="http://schemas.openxmlformats.org/officeDocument/2006/relationships/image" Target="../media/image55.png"/><Relationship Id="rId69" Type="http://schemas.openxmlformats.org/officeDocument/2006/relationships/image" Target="../media/image60.gif"/><Relationship Id="rId8" Type="http://schemas.openxmlformats.org/officeDocument/2006/relationships/image" Target="../media/image21.png"/><Relationship Id="rId51" Type="http://schemas.microsoft.com/office/2007/relationships/hdphoto" Target="../media/hdphoto3.wdp"/><Relationship Id="rId72" Type="http://schemas.openxmlformats.org/officeDocument/2006/relationships/image" Target="../media/image62.jpeg"/><Relationship Id="rId3" Type="http://schemas.openxmlformats.org/officeDocument/2006/relationships/image" Target="../media/image16.png"/><Relationship Id="rId12" Type="http://schemas.openxmlformats.org/officeDocument/2006/relationships/image" Target="../media/image24.jpeg"/><Relationship Id="rId17" Type="http://schemas.openxmlformats.org/officeDocument/2006/relationships/audio" Target="../media/audio12.wav"/><Relationship Id="rId25" Type="http://schemas.openxmlformats.org/officeDocument/2006/relationships/audio" Target="../media/audio16.wav"/><Relationship Id="rId33" Type="http://schemas.openxmlformats.org/officeDocument/2006/relationships/audio" Target="../media/audio20.wav"/><Relationship Id="rId38" Type="http://schemas.openxmlformats.org/officeDocument/2006/relationships/image" Target="../media/image37.jpeg"/><Relationship Id="rId46" Type="http://schemas.openxmlformats.org/officeDocument/2006/relationships/image" Target="../media/image43.png"/><Relationship Id="rId59" Type="http://schemas.openxmlformats.org/officeDocument/2006/relationships/image" Target="../media/image50.png"/><Relationship Id="rId67" Type="http://schemas.openxmlformats.org/officeDocument/2006/relationships/image" Target="../media/image58.gif"/><Relationship Id="rId20" Type="http://schemas.openxmlformats.org/officeDocument/2006/relationships/image" Target="../media/image28.jpeg"/><Relationship Id="rId41" Type="http://schemas.openxmlformats.org/officeDocument/2006/relationships/audio" Target="../media/audio24.wav"/><Relationship Id="rId54" Type="http://schemas.openxmlformats.org/officeDocument/2006/relationships/image" Target="../media/image47.png"/><Relationship Id="rId62" Type="http://schemas.openxmlformats.org/officeDocument/2006/relationships/image" Target="../media/image53.gif"/><Relationship Id="rId70" Type="http://schemas.openxmlformats.org/officeDocument/2006/relationships/image" Target="../media/image61.jpeg"/><Relationship Id="rId75" Type="http://schemas.openxmlformats.org/officeDocument/2006/relationships/image" Target="../media/image65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9.g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laur2967.wav">
            <a:hlinkClick r:id="" action="ppaction://media"/>
          </p:cNvPr>
          <p:cNvPicPr>
            <a:picLocks noRot="1" noChangeAspect="1"/>
          </p:cNvPicPr>
          <p:nvPr>
            <a:wavAudioFile r:embed="rId1" name="laura.wav"/>
          </p:nvPr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27525" y="3184525"/>
            <a:ext cx="487363" cy="487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" name="016 2967.wav">
            <a:hlinkClick r:id="" action="ppaction://media"/>
          </p:cNvPr>
          <p:cNvPicPr>
            <a:picLocks noRot="1" noChangeAspect="1"/>
          </p:cNvPicPr>
          <p:nvPr>
            <a:wavAudioFile r:embed="rId2" name="016 - Requiem pour un fou.wav"/>
          </p:nvPr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27525" y="3184525"/>
            <a:ext cx="487363" cy="487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" name="004 2967.wav">
            <a:hlinkClick r:id="" action="ppaction://media"/>
          </p:cNvPr>
          <p:cNvPicPr>
            <a:picLocks noRot="1" noChangeAspect="1"/>
          </p:cNvPicPr>
          <p:nvPr>
            <a:wavAudioFile r:embed="rId3" name="004 - Rendez-moi le soleil.wav"/>
          </p:nvPr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27525" y="3184525"/>
            <a:ext cx="487363" cy="487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" name="007 2983.wav">
            <a:hlinkClick r:id="" action="ppaction://media"/>
          </p:cNvPr>
          <p:cNvPicPr>
            <a:picLocks noRot="1" noChangeAspect="1"/>
          </p:cNvPicPr>
          <p:nvPr>
            <a:wavAudioFile r:embed="rId4" name="007 - J'ai un problème.wav"/>
          </p:nvPr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27525" y="3184525"/>
            <a:ext cx="487363" cy="487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" name="72983.wav">
            <a:hlinkClick r:id="" action="ppaction://media"/>
          </p:cNvPr>
          <p:cNvPicPr>
            <a:picLocks noRot="1" noChangeAspect="1"/>
          </p:cNvPicPr>
          <p:nvPr>
            <a:wavAudioFile r:embed="rId5" name="7.wav"/>
          </p:nvPr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27525" y="3184525"/>
            <a:ext cx="487363" cy="487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" name="016 2983.wav">
            <a:hlinkClick r:id="" action="ppaction://media"/>
          </p:cNvPr>
          <p:cNvPicPr>
            <a:picLocks noRot="1" noChangeAspect="1"/>
          </p:cNvPicPr>
          <p:nvPr>
            <a:wavAudioFile r:embed="rId2" name="016 - Requiem pour un fou.wav"/>
          </p:nvPr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27525" y="3184525"/>
            <a:ext cx="487363" cy="487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017 2983.wav">
            <a:hlinkClick r:id="" action="ppaction://media"/>
          </p:cNvPr>
          <p:cNvPicPr>
            <a:picLocks noRot="1" noChangeAspect="1"/>
          </p:cNvPicPr>
          <p:nvPr>
            <a:wavAudioFile r:embed="rId6" name="017 - Elle est terrible.wav"/>
          </p:nvPr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27525" y="3184525"/>
            <a:ext cx="487363" cy="487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7" name="Picture 2" descr="C:\Users\JClaude\Desktop\Animation.gif"/>
          <p:cNvPicPr>
            <a:picLocks noChangeAspect="1" noChangeArrowheads="1" noCrop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8" name="Picture 2" descr="C:\Users\JClaude\Desktop\Animation.gif"/>
          <p:cNvPicPr>
            <a:picLocks noChangeAspect="1" noChangeArrowheads="1" noCrop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63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" name="Picture 7" descr="C:\Users\Jclaude\Desktop\Animation.gif"/>
          <p:cNvPicPr>
            <a:picLocks noChangeAspect="1" noChangeArrowheads="1" noCrop="1"/>
          </p:cNvPicPr>
          <p:nvPr/>
        </p:nvPicPr>
        <p:blipFill>
          <a:blip r:embed="rId18">
            <a:duotone>
              <a:prstClr val="black"/>
              <a:schemeClr val="tx1">
                <a:lumMod val="5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7449" y="908050"/>
            <a:ext cx="6779767" cy="50412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 san2998.wav">
            <a:hlinkClick r:id="" action="ppaction://media"/>
          </p:cNvPr>
          <p:cNvPicPr>
            <a:picLocks noRot="1" noChangeAspect="1"/>
          </p:cNvPicPr>
          <p:nvPr>
            <a:wavAudioFile r:embed="rId7" name=" sans contrefacon .wav"/>
          </p:nvPr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27525" y="3184525"/>
            <a:ext cx="487363" cy="487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Dése2998.wav">
            <a:hlinkClick r:id="" action="ppaction://media"/>
          </p:cNvPr>
          <p:cNvPicPr>
            <a:picLocks noRot="1" noChangeAspect="1"/>
          </p:cNvPicPr>
          <p:nvPr>
            <a:wavAudioFile r:embed="rId8" name="Désenchanté.wav"/>
          </p:nvPr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27525" y="3184525"/>
            <a:ext cx="487363" cy="487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" name="Picture 4" descr="C:\Users\Marie-Jose\Desktop\SMYLET\63 Ko.png"/>
          <p:cNvPicPr>
            <a:picLocks noChangeAspect="1" noChangeArrowheads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46563" y="1701800"/>
            <a:ext cx="3530600" cy="35258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Ellipse 8"/>
          <p:cNvSpPr/>
          <p:nvPr/>
        </p:nvSpPr>
        <p:spPr bwMode="auto">
          <a:xfrm rot="7348931">
            <a:off x="5300663" y="2733675"/>
            <a:ext cx="1422400" cy="1463675"/>
          </a:xfrm>
          <a:prstGeom prst="ellipse">
            <a:avLst/>
          </a:prstGeom>
          <a:blipFill dpi="0" rotWithShape="1">
            <a:blip r:embed="rId2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 algn="r" rtl="1">
              <a:defRPr/>
            </a:pPr>
            <a:endParaRPr lang="fr-FR"/>
          </a:p>
        </p:txBody>
      </p:sp>
      <p:pic>
        <p:nvPicPr>
          <p:cNvPr id="14" name="Picture 9" descr="C:\Users\Jclaude\Desktop\AAAAAAAAAAAAAAA_Modifié.jpeg"/>
          <p:cNvPicPr>
            <a:picLocks noChangeAspect="1" noChangeArrowheads="1"/>
          </p:cNvPicPr>
          <p:nvPr/>
        </p:nvPicPr>
        <p:blipFill>
          <a:blip r:embed="rId21">
            <a:duotone>
              <a:prstClr val="black"/>
              <a:schemeClr val="accent4">
                <a:lumMod val="1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5439" y="1656729"/>
            <a:ext cx="3816424" cy="35429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6" name="Cadre 15"/>
          <p:cNvSpPr/>
          <p:nvPr/>
        </p:nvSpPr>
        <p:spPr>
          <a:xfrm>
            <a:off x="827088" y="620713"/>
            <a:ext cx="7489825" cy="5616575"/>
          </a:xfrm>
          <a:prstGeom prst="frame">
            <a:avLst>
              <a:gd name="adj1" fmla="val 1929"/>
            </a:avLst>
          </a:prstGeom>
          <a:blipFill dpi="0" rotWithShape="1">
            <a:blip r:embed="rId2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sp>
        <p:nvSpPr>
          <p:cNvPr id="7" name="Cadre 6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2476"/>
            </a:avLst>
          </a:prstGeom>
          <a:blipFill dpi="0" rotWithShape="1">
            <a:blip r:embed="rId2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2068" name="Picture 13" descr="C:\Users\JClaude\Desktop\Johnny History - La Légende (Remasterisé) (2012) - Johnny Hallyday - Album (14CD) - MP3 (320Kbps)\johnny-history---la-legende-remasterise5fcc970742150.jpg"/>
          <p:cNvPicPr>
            <a:picLocks noChangeAspect="1" noChangeArrowheads="1"/>
          </p:cNvPicPr>
          <p:nvPr/>
        </p:nvPicPr>
        <p:blipFill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00325" y="1773238"/>
            <a:ext cx="3313113" cy="3311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69" name="Picture 4" descr="C:\Users\JClaude\Desktop\ob_c5032c_211673tubejohnnyhallydaysurharley2.png"/>
          <p:cNvPicPr>
            <a:picLocks noChangeAspect="1" noChangeArrowheads="1"/>
          </p:cNvPicPr>
          <p:nvPr/>
        </p:nvPicPr>
        <p:blipFill>
          <a:blip r:embed="rId2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850" y="5084763"/>
            <a:ext cx="2362200" cy="163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70" name="Picture 17" descr="C:\Users\JClaude\Desktop\10.gif"/>
          <p:cNvPicPr>
            <a:picLocks noChangeAspect="1" noChangeArrowheads="1" noCrop="1"/>
          </p:cNvPicPr>
          <p:nvPr/>
        </p:nvPicPr>
        <p:blipFill>
          <a:blip r:embed="rId2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73563" y="212725"/>
            <a:ext cx="882650" cy="3286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425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2" showWhenStopped="0">
                <p:cTn id="1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  <p:audio>
              <p:cMediaNode vol="80000" numSld="2" showWhenStopped="0">
                <p:cTn id="1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  <p:audio>
              <p:cMediaNode vol="80000" numSld="2" showWhenStopped="0">
                <p:cTn id="1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  <p:audio>
              <p:cMediaNode vol="80000" numSld="2" showWhenStopped="0">
                <p:cTn id="14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0"/>
                </p:tgtEl>
              </p:cMediaNode>
            </p:audio>
            <p:audio>
              <p:cMediaNode vol="80000" numSld="2" showWhenStopped="0">
                <p:cTn id="15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"/>
                </p:tgtEl>
              </p:cMediaNode>
            </p:audio>
            <p:audio>
              <p:cMediaNode vol="80000" numSld="2" showWhenStopped="0">
                <p:cTn id="16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3"/>
                </p:tgtEl>
              </p:cMediaNode>
            </p:audio>
            <p:audio>
              <p:cMediaNode vol="80000" numSld="2" showWhenStopped="0">
                <p:cTn id="1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5"/>
                </p:tgtEl>
              </p:cMediaNode>
            </p:audio>
            <p:audio>
              <p:cMediaNode vol="80000" numSld="2" showWhenStopped="0">
                <p:cTn id="18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7"/>
                </p:tgtEl>
              </p:cMediaNode>
            </p:audio>
            <p:audio>
              <p:cMediaNode vol="80000" numSld="2" showWhenStopped="0">
                <p:cTn id="19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  <p:bldLst>
      <p:bldP spid="9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7" descr="C:\Users\Jclaude\Desktop\Animation.gif"/>
          <p:cNvPicPr>
            <a:picLocks noChangeAspect="1" noChangeArrowheads="1" noCrop="1"/>
          </p:cNvPicPr>
          <p:nvPr/>
        </p:nvPicPr>
        <p:blipFill>
          <a:blip r:embed="rId3">
            <a:duotone>
              <a:prstClr val="black"/>
              <a:schemeClr val="tx1">
                <a:lumMod val="5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7449" y="908050"/>
            <a:ext cx="6779767" cy="50412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Cadre 5"/>
          <p:cNvSpPr/>
          <p:nvPr/>
        </p:nvSpPr>
        <p:spPr>
          <a:xfrm>
            <a:off x="827088" y="620713"/>
            <a:ext cx="7489825" cy="5616575"/>
          </a:xfrm>
          <a:prstGeom prst="frame">
            <a:avLst>
              <a:gd name="adj1" fmla="val 1929"/>
            </a:avLst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3076" name="Picture 6" descr="C:\Users\JClaude\Desktop\unnamed.pn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59563" y="3357563"/>
            <a:ext cx="2466975" cy="3406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Cadre 6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2476"/>
            </a:avLst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3078" name="Picture 4" descr="C:\Users\JClaude\Desktop\ob_c5032c_211673tubejohnnyhallydaysurharley2.pn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388" y="3976688"/>
            <a:ext cx="3960812" cy="2746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ZoneTexte 7"/>
          <p:cNvSpPr txBox="1">
            <a:spLocks noChangeArrowheads="1"/>
          </p:cNvSpPr>
          <p:nvPr/>
        </p:nvSpPr>
        <p:spPr bwMode="auto">
          <a:xfrm>
            <a:off x="1258888" y="1695450"/>
            <a:ext cx="6769100" cy="3540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/>
            <a:r>
              <a:rPr lang="fr-FR" sz="1400" b="1">
                <a:solidFill>
                  <a:srgbClr val="FFC000"/>
                </a:solidFill>
              </a:rPr>
              <a:t>01 - Quelque chose de Tennessee</a:t>
            </a:r>
          </a:p>
          <a:p>
            <a:pPr algn="ctr" eaLnBrk="1" hangingPunct="1"/>
            <a:r>
              <a:rPr lang="fr-FR" sz="1400" b="1">
                <a:solidFill>
                  <a:srgbClr val="FFC000"/>
                </a:solidFill>
              </a:rPr>
              <a:t>02 - Rock'n'roll attitude</a:t>
            </a:r>
          </a:p>
          <a:p>
            <a:pPr algn="ctr" eaLnBrk="1" hangingPunct="1"/>
            <a:r>
              <a:rPr lang="fr-FR" sz="1400" b="1">
                <a:solidFill>
                  <a:srgbClr val="FFC000"/>
                </a:solidFill>
              </a:rPr>
              <a:t>03 - Aimer vivre</a:t>
            </a:r>
          </a:p>
          <a:p>
            <a:pPr algn="ctr" eaLnBrk="1" hangingPunct="1"/>
            <a:r>
              <a:rPr lang="fr-FR" sz="1400" b="1">
                <a:solidFill>
                  <a:srgbClr val="FFC000"/>
                </a:solidFill>
              </a:rPr>
              <a:t>04 - Le chanteur abandonné</a:t>
            </a:r>
          </a:p>
          <a:p>
            <a:pPr algn="ctr" eaLnBrk="1" hangingPunct="1"/>
            <a:r>
              <a:rPr lang="fr-FR" sz="1400" b="1">
                <a:solidFill>
                  <a:srgbClr val="FFC000"/>
                </a:solidFill>
              </a:rPr>
              <a:t>05 - Je t'attends</a:t>
            </a:r>
          </a:p>
          <a:p>
            <a:pPr algn="ctr" eaLnBrk="1" hangingPunct="1"/>
            <a:r>
              <a:rPr lang="fr-FR" sz="1400" b="1">
                <a:solidFill>
                  <a:srgbClr val="FFC000"/>
                </a:solidFill>
              </a:rPr>
              <a:t>06 - Ton fils</a:t>
            </a:r>
          </a:p>
          <a:p>
            <a:pPr algn="ctr" eaLnBrk="1" hangingPunct="1"/>
            <a:r>
              <a:rPr lang="fr-FR" sz="1400" b="1">
                <a:solidFill>
                  <a:srgbClr val="FFC000"/>
                </a:solidFill>
              </a:rPr>
              <a:t>07 - J'oublierai ton nom</a:t>
            </a:r>
          </a:p>
          <a:p>
            <a:pPr algn="ctr" eaLnBrk="1" hangingPunct="1"/>
            <a:r>
              <a:rPr lang="fr-FR" sz="1400" b="1">
                <a:solidFill>
                  <a:srgbClr val="FFC000"/>
                </a:solidFill>
              </a:rPr>
              <a:t>08 - L'envie</a:t>
            </a:r>
          </a:p>
          <a:p>
            <a:pPr algn="ctr" eaLnBrk="1" hangingPunct="1"/>
            <a:r>
              <a:rPr lang="fr-FR" sz="1400" b="1">
                <a:solidFill>
                  <a:srgbClr val="FFC000"/>
                </a:solidFill>
              </a:rPr>
              <a:t>09 - Laura</a:t>
            </a:r>
          </a:p>
          <a:p>
            <a:pPr algn="ctr" eaLnBrk="1" hangingPunct="1"/>
            <a:r>
              <a:rPr lang="fr-FR" sz="1400" b="1">
                <a:solidFill>
                  <a:srgbClr val="FFC000"/>
                </a:solidFill>
              </a:rPr>
              <a:t>10 - Je te promets</a:t>
            </a:r>
          </a:p>
          <a:p>
            <a:pPr algn="ctr" eaLnBrk="1" hangingPunct="1"/>
            <a:r>
              <a:rPr lang="fr-FR" sz="1400" b="1">
                <a:solidFill>
                  <a:srgbClr val="FFC000"/>
                </a:solidFill>
              </a:rPr>
              <a:t>11 - Encore</a:t>
            </a:r>
          </a:p>
          <a:p>
            <a:pPr algn="ctr" eaLnBrk="1" hangingPunct="1"/>
            <a:r>
              <a:rPr lang="fr-FR" sz="1400" b="1">
                <a:solidFill>
                  <a:srgbClr val="FFC000"/>
                </a:solidFill>
              </a:rPr>
              <a:t>12 - Cadillac (Mix guitare alternatif)</a:t>
            </a:r>
          </a:p>
          <a:p>
            <a:pPr algn="ctr" eaLnBrk="1" hangingPunct="1"/>
            <a:r>
              <a:rPr lang="fr-FR" sz="1400" b="1">
                <a:solidFill>
                  <a:srgbClr val="FFC000"/>
                </a:solidFill>
              </a:rPr>
              <a:t>13 - Le testament d'un poète</a:t>
            </a:r>
          </a:p>
          <a:p>
            <a:pPr algn="ctr" eaLnBrk="1" hangingPunct="1"/>
            <a:r>
              <a:rPr lang="fr-FR" sz="1400" b="1">
                <a:solidFill>
                  <a:srgbClr val="FFC000"/>
                </a:solidFill>
              </a:rPr>
              <a:t>14 - Himalaya</a:t>
            </a:r>
          </a:p>
          <a:p>
            <a:pPr algn="ctr" eaLnBrk="1" hangingPunct="1"/>
            <a:r>
              <a:rPr lang="fr-FR" sz="1400" b="1">
                <a:solidFill>
                  <a:srgbClr val="FFC000"/>
                </a:solidFill>
              </a:rPr>
              <a:t>15 - Si j'étais moi</a:t>
            </a:r>
          </a:p>
          <a:p>
            <a:pPr algn="ctr" eaLnBrk="1" hangingPunct="1"/>
            <a:r>
              <a:rPr lang="fr-FR" sz="1400" b="1">
                <a:solidFill>
                  <a:srgbClr val="FFC000"/>
                </a:solidFill>
              </a:rPr>
              <a:t>16 - Mirador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6" dur="20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8" dur="20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0" dur="20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2" dur="2000" fill="hold"/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3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4" dur="2000" fill="hold"/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6" dur="2000" fill="hold"/>
                                        <p:tgtEl>
                                          <p:spTgt spid="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8" dur="2000" fill="hold"/>
                                        <p:tgtEl>
                                          <p:spTgt spid="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0" dur="2000" fill="hold"/>
                                        <p:tgtEl>
                                          <p:spTgt spid="8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2" dur="2000" fill="hold"/>
                                        <p:tgtEl>
                                          <p:spTgt spid="8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3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4" dur="2000" fill="hold"/>
                                        <p:tgtEl>
                                          <p:spTgt spid="8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6" dur="2000" fill="hold"/>
                                        <p:tgtEl>
                                          <p:spTgt spid="8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8" dur="2000" fill="hold"/>
                                        <p:tgtEl>
                                          <p:spTgt spid="8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0" dur="2000" fill="hold"/>
                                        <p:tgtEl>
                                          <p:spTgt spid="8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2" dur="2000" fill="hold"/>
                                        <p:tgtEl>
                                          <p:spTgt spid="8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3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4" dur="2000" fill="hold"/>
                                        <p:tgtEl>
                                          <p:spTgt spid="8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6" dur="2000" fill="hold"/>
                                        <p:tgtEl>
                                          <p:spTgt spid="8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Imag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50" y="6350"/>
            <a:ext cx="9115425" cy="6823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099" name="Image 6" descr="Juke-box 3 PNG.gif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8225" y="912813"/>
            <a:ext cx="1876425" cy="4525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0" name="Image 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6540500" y="3176588"/>
            <a:ext cx="1074738" cy="2236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1" name="Imag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88" y="-34925"/>
            <a:ext cx="9136062" cy="125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2" name="Image 3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46713" y="1677988"/>
            <a:ext cx="66675" cy="631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3" name="Image 3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19488" y="1677988"/>
            <a:ext cx="69850" cy="631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4" name="Picture 53" descr="C:\Users\Marie-Jose\Desktop\rrrrrrr (FILEminimizer).jpg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65275" y="1441450"/>
            <a:ext cx="1290638" cy="593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5" name="Picture 52" descr="C:\Users\Marie-Jose\Desktop\eeeee (FILEminimizer).jpg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54163" y="2141538"/>
            <a:ext cx="1296987" cy="542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6" name="Picture 56" descr="C:\Users\Marie-Jose\Desktop\SMYLET\5 (FILEminimize.jpg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58925" y="3856038"/>
            <a:ext cx="1290638" cy="619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7" name="Picture 56" descr="C:\Users\Marie-Jose\Desktop\NUMEROS JUKEBOX NOIR\1 (FILEminimizer).jpg">
            <a:hlinkClick r:id="" action="ppaction://noaction" highlightClick="1">
              <a:snd r:embed="rId11" name="001 - Quelque chose de Tennessee.wav"/>
            </a:hlinkClick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53200" y="3133725"/>
            <a:ext cx="476250" cy="249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8" name="Picture 2" descr="C:\Users\Marie-Jose\Desktop\NUMEROS JUKEBOX NOIR\2 (FILEminimizer).jpg">
            <a:hlinkClick r:id="" action="ppaction://noaction" highlightClick="1">
              <a:snd r:embed="rId13" name="002 - Rock'n'roll attitude.wav"/>
            </a:hlinkClick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43675" y="3409950"/>
            <a:ext cx="482600" cy="261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9" name="Picture 3" descr="C:\Users\Marie-Jose\Desktop\NUMEROS JUKEBOX NOIR\3 (FILEminimizer).jpg">
            <a:hlinkClick r:id="" action="ppaction://noaction" highlightClick="1">
              <a:snd r:embed="rId15" name="003 - Aimer vivre.wav"/>
            </a:hlinkClick>
          </p:cNvPr>
          <p:cNvPicPr>
            <a:picLocks noChangeAspect="1" noChangeArrowheads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42088" y="3709988"/>
            <a:ext cx="506412" cy="25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0" name="Picture 4" descr="C:\Users\Marie-Jose\Desktop\NUMEROS JUKEBOX NOIR\4 (FILEminimizer).jpg">
            <a:hlinkClick r:id="" action="ppaction://noaction" highlightClick="1">
              <a:snd r:embed="rId17" name="004 - Le chanteur abandonné.wav"/>
            </a:hlinkClick>
          </p:cNvPr>
          <p:cNvPicPr>
            <a:picLocks noChangeAspect="1" noChangeArrowheads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40500" y="3989388"/>
            <a:ext cx="482600" cy="24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1" name="Picture 5" descr="C:\Users\Marie-Jose\Desktop\NUMEROS JUKEBOX NOIR\5 (FILEminimizer).jpg">
            <a:hlinkClick r:id="" action="ppaction://noaction" highlightClick="1">
              <a:snd r:embed="rId19" name="005 - Je t'attends.wav"/>
            </a:hlinkClick>
          </p:cNvPr>
          <p:cNvPicPr>
            <a:picLocks noChangeAspect="1" noChangeArrowheads="1"/>
          </p:cNvPicPr>
          <p:nvPr/>
        </p:nvPicPr>
        <p:blipFill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50025" y="4276725"/>
            <a:ext cx="506413" cy="236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2" name="Picture 6" descr="C:\Users\Marie-Jose\Desktop\NUMEROS JUKEBOX NOIR\6 (FILEminimizer).jpg">
            <a:hlinkClick r:id="" action="ppaction://noaction" highlightClick="1">
              <a:snd r:embed="rId21" name="006 - Ton fils.wav"/>
            </a:hlinkClick>
          </p:cNvPr>
          <p:cNvPicPr>
            <a:picLocks noChangeAspect="1" noChangeArrowheads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53200" y="4576763"/>
            <a:ext cx="476250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3" name="Picture 7" descr="C:\Users\Marie-Jose\Desktop\NUMEROS JUKEBOX NOIR\7 (FILEminimizer).jpg">
            <a:hlinkClick r:id="" action="ppaction://noaction" highlightClick="1">
              <a:snd r:embed="rId23" name="007 - J'oublierai ton nom.wav"/>
            </a:hlinkClick>
          </p:cNvPr>
          <p:cNvPicPr>
            <a:picLocks noChangeAspect="1" noChangeArrowheads="1"/>
          </p:cNvPicPr>
          <p:nvPr/>
        </p:nvPicPr>
        <p:blipFill>
          <a:blip r:embed="rId2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80188" y="4889500"/>
            <a:ext cx="441325" cy="252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4" name="Picture 8" descr="C:\Users\Marie-Jose\Desktop\NUMEROS JUKEBOX NOIR\8 (FILEminimizer).jpg">
            <a:hlinkClick r:id="" action="ppaction://noaction" highlightClick="1">
              <a:snd r:embed="rId25" name="008 - L'envie.wav"/>
            </a:hlinkClick>
          </p:cNvPr>
          <p:cNvPicPr>
            <a:picLocks noChangeAspect="1" noChangeArrowheads="1"/>
          </p:cNvPicPr>
          <p:nvPr/>
        </p:nvPicPr>
        <p:blipFill>
          <a:blip r:embed="rId2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53200" y="5176838"/>
            <a:ext cx="476250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5" name="Picture 9" descr="C:\Users\Marie-Jose\Desktop\NUMEROS JUKEBOX NOIR\9 (FILEminimizer).jpg">
            <a:hlinkClick r:id="" action="ppaction://noaction" highlightClick="1">
              <a:snd r:embed="rId27" name="009 - Laura.wav"/>
            </a:hlinkClick>
          </p:cNvPr>
          <p:cNvPicPr>
            <a:picLocks noChangeAspect="1" noChangeArrowheads="1"/>
          </p:cNvPicPr>
          <p:nvPr/>
        </p:nvPicPr>
        <p:blipFill>
          <a:blip r:embed="rId2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38988" y="3132138"/>
            <a:ext cx="530225" cy="241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6" name="Picture 10" descr="C:\Users\Marie-Jose\Desktop\NUMEROS JUKEBOX NOIR\10 (FILEminimizer).jpg">
            <a:hlinkClick r:id="" action="ppaction://noaction" highlightClick="1">
              <a:snd r:embed="rId29" name="010 - Je te promets.wav"/>
            </a:hlinkClick>
          </p:cNvPr>
          <p:cNvPicPr>
            <a:picLocks noChangeAspect="1" noChangeArrowheads="1"/>
          </p:cNvPicPr>
          <p:nvPr/>
        </p:nvPicPr>
        <p:blipFill>
          <a:blip r:embed="rId3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4388" y="3417888"/>
            <a:ext cx="427037" cy="24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7" name="Picture 11" descr="C:\Users\Marie-Jose\Desktop\NUMEROS JUKEBOX NOIR\11 (FILEminimizer).jpg">
            <a:hlinkClick r:id="" action="ppaction://noaction" highlightClick="1">
              <a:snd r:embed="rId31" name="011 - Encore.wav"/>
            </a:hlinkClick>
          </p:cNvPr>
          <p:cNvPicPr>
            <a:picLocks noChangeAspect="1" noChangeArrowheads="1"/>
          </p:cNvPicPr>
          <p:nvPr/>
        </p:nvPicPr>
        <p:blipFill>
          <a:blip r:embed="rId3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9625" y="3706813"/>
            <a:ext cx="450850" cy="250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8" name="Picture 12" descr="C:\Users\Marie-Jose\Desktop\NUMEROS JUKEBOX NOIR\12 (FILEminimizer).jpg">
            <a:hlinkClick r:id="" action="ppaction://noaction" highlightClick="1">
              <a:snd r:embed="rId33" name="012 - Cadillac (Mix guitare alternatif).wav"/>
            </a:hlinkClick>
          </p:cNvPr>
          <p:cNvPicPr>
            <a:picLocks noChangeAspect="1" noChangeArrowheads="1"/>
          </p:cNvPicPr>
          <p:nvPr/>
        </p:nvPicPr>
        <p:blipFill>
          <a:blip r:embed="rId3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45338" y="3989388"/>
            <a:ext cx="450850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9" name="Picture 13" descr="C:\Users\Marie-Jose\Desktop\NUMEROS JUKEBOX NOIR\13 (FILEminimizer).jpg">
            <a:hlinkClick r:id="" action="ppaction://noaction" highlightClick="1">
              <a:snd r:embed="rId35" name="013 - Le testament d'un poète.wav"/>
            </a:hlinkClick>
          </p:cNvPr>
          <p:cNvPicPr>
            <a:picLocks noChangeAspect="1" noChangeArrowheads="1"/>
          </p:cNvPicPr>
          <p:nvPr/>
        </p:nvPicPr>
        <p:blipFill>
          <a:blip r:embed="rId3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8038" y="4281488"/>
            <a:ext cx="431800" cy="228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0" name="Picture 14" descr="C:\Users\Marie-Jose\Desktop\NUMEROS JUKEBOX NOIR\14 (FILEminimizer).jpg">
            <a:hlinkClick r:id="" action="ppaction://noaction" highlightClick="1">
              <a:snd r:embed="rId37" name="014 - Himalaya.wav"/>
            </a:hlinkClick>
          </p:cNvPr>
          <p:cNvPicPr>
            <a:picLocks noChangeAspect="1" noChangeArrowheads="1"/>
          </p:cNvPicPr>
          <p:nvPr/>
        </p:nvPicPr>
        <p:blipFill>
          <a:blip r:embed="rId3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9625" y="4576763"/>
            <a:ext cx="455613" cy="252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1" name="Picture 15" descr="C:\Users\Marie-Jose\Desktop\NUMEROS JUKEBOX NOIR\15 (FILEminimizer).jpg">
            <a:hlinkClick r:id="" action="ppaction://noaction" highlightClick="1">
              <a:snd r:embed="rId39" name="015 - Si j'étais moi.wav"/>
            </a:hlinkClick>
          </p:cNvPr>
          <p:cNvPicPr>
            <a:picLocks noChangeAspect="1" noChangeArrowheads="1"/>
          </p:cNvPicPr>
          <p:nvPr/>
        </p:nvPicPr>
        <p:blipFill>
          <a:blip r:embed="rId4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46925" y="4889500"/>
            <a:ext cx="495300" cy="241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2" name="Picture 16" descr="C:\Users\Marie-Jose\Desktop\NUMEROS JUKEBOX NOIR\16 (FILEminimizer).jpg">
            <a:hlinkClick r:id="" action="ppaction://noaction" highlightClick="1">
              <a:snd r:embed="rId41" name="016 - Mirador.wav"/>
            </a:hlinkClick>
          </p:cNvPr>
          <p:cNvPicPr>
            <a:picLocks noChangeAspect="1" noChangeArrowheads="1"/>
          </p:cNvPicPr>
          <p:nvPr/>
        </p:nvPicPr>
        <p:blipFill>
          <a:blip r:embed="rId4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3275" y="5168900"/>
            <a:ext cx="442913" cy="24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3" name="Picture 2" descr="C:\Users\christelle\Desktop\Image14444.png"/>
          <p:cNvPicPr>
            <a:picLocks noChangeAspect="1" noChangeArrowheads="1"/>
          </p:cNvPicPr>
          <p:nvPr/>
        </p:nvPicPr>
        <p:blipFill>
          <a:blip r:embed="rId4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6988" y="5399088"/>
            <a:ext cx="9061451" cy="14239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4" name="Image 19" descr="Retour-4.gif">
            <a:hlinkClick r:id="" action="ppaction://hlinkshowjump?jump=previousslide" highlightClick="1"/>
          </p:cNvPr>
          <p:cNvPicPr>
            <a:picLocks noChangeAspect="1"/>
          </p:cNvPicPr>
          <p:nvPr/>
        </p:nvPicPr>
        <p:blipFill>
          <a:blip r:embed="rId4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48650" y="6410325"/>
            <a:ext cx="495300" cy="174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5" name="Image 21" descr="Sortie9.gif">
            <a:hlinkClick r:id="" action="ppaction://hlinkshowjump?jump=endshow"/>
          </p:cNvPr>
          <p:cNvPicPr>
            <a:picLocks noChangeAspect="1"/>
          </p:cNvPicPr>
          <p:nvPr/>
        </p:nvPicPr>
        <p:blipFill>
          <a:blip r:embed="rId4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0675" y="6427788"/>
            <a:ext cx="569913" cy="165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6" name="Picture 2" descr="C:\Users\christelle\Desktop\che.jpg"/>
          <p:cNvPicPr>
            <a:picLocks noChangeAspect="1" noChangeArrowheads="1"/>
          </p:cNvPicPr>
          <p:nvPr/>
        </p:nvPicPr>
        <p:blipFill>
          <a:blip r:embed="rId46">
            <a:extLst>
              <a:ext uri="{BEBA8EAE-BF5A-486C-A8C5-ECC9F3942E4B}">
                <a14:imgProps xmlns:a14="http://schemas.microsoft.com/office/drawing/2010/main">
                  <a14:imgLayer r:embed="rId47">
                    <a14:imgEffect>
                      <a14:brightnessContrast bright="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54413" y="3602038"/>
            <a:ext cx="2041525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7" name="Picture 2" descr="C:\Users\christelle\Desktop\che.jpg"/>
          <p:cNvPicPr>
            <a:picLocks noChangeAspect="1" noChangeArrowheads="1"/>
          </p:cNvPicPr>
          <p:nvPr/>
        </p:nvPicPr>
        <p:blipFill>
          <a:blip r:embed="rId48">
            <a:extLst>
              <a:ext uri="{BEBA8EAE-BF5A-486C-A8C5-ECC9F3942E4B}">
                <a14:imgProps xmlns:a14="http://schemas.microsoft.com/office/drawing/2010/main">
                  <a14:imgLayer r:embed="rId49">
                    <a14:imgEffect>
                      <a14:brightnessContrast bright="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30600" y="3878263"/>
            <a:ext cx="309563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8" name="Picture 2" descr="C:\Users\christelle\Desktop\che.jpg"/>
          <p:cNvPicPr>
            <a:picLocks noChangeAspect="1" noChangeArrowheads="1"/>
          </p:cNvPicPr>
          <p:nvPr/>
        </p:nvPicPr>
        <p:blipFill>
          <a:blip r:embed="rId48">
            <a:extLst>
              <a:ext uri="{BEBA8EAE-BF5A-486C-A8C5-ECC9F3942E4B}">
                <a14:imgProps xmlns:a14="http://schemas.microsoft.com/office/drawing/2010/main">
                  <a14:imgLayer r:embed="rId49">
                    <a14:imgEffect>
                      <a14:brightnessContrast bright="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13363" y="3856038"/>
            <a:ext cx="309562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9" name="Picture 2" descr="C:\Users\JClaude\Desktop\SMYLET\tisonnier.png"/>
          <p:cNvPicPr>
            <a:picLocks noChangeAspect="1" noChangeArrowheads="1"/>
          </p:cNvPicPr>
          <p:nvPr/>
        </p:nvPicPr>
        <p:blipFill>
          <a:blip r:embed="rId50">
            <a:extLst>
              <a:ext uri="{BEBA8EAE-BF5A-486C-A8C5-ECC9F3942E4B}">
                <a14:imgProps xmlns:a14="http://schemas.microsoft.com/office/drawing/2010/main">
                  <a14:imgLayer r:embed="rId51">
                    <a14:imgEffect>
                      <a14:brightnessContrast bright="4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213" y="5031495"/>
            <a:ext cx="722312" cy="96607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0" name="Imag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5400000">
            <a:off x="-3433763" y="3360737"/>
            <a:ext cx="6923088" cy="109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1" name="Picture 2" descr="C:\Users\christelle\Desktop\Image2.png"/>
          <p:cNvPicPr>
            <a:picLocks noChangeAspect="1" noChangeArrowheads="1"/>
          </p:cNvPicPr>
          <p:nvPr/>
        </p:nvPicPr>
        <p:blipFill>
          <a:blip r:embed="rId52">
            <a:extLst>
              <a:ext uri="{BEBA8EAE-BF5A-486C-A8C5-ECC9F3942E4B}">
                <a14:imgProps xmlns:a14="http://schemas.microsoft.com/office/drawing/2010/main">
                  <a14:imgLayer r:embed="rId53">
                    <a14:imgEffect>
                      <a14:brightnessContrast bright="4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6538" y="1452563"/>
            <a:ext cx="688975" cy="14303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9" name="Picture 5" descr="C:\Documents and Settings\colette\Mes documents\DOCUMENTS\Gifs_animés\noel\Horloges\horloge_murale.gif"/>
          <p:cNvPicPr>
            <a:picLocks noChangeAspect="1" noChangeArrowheads="1" noCrop="1"/>
          </p:cNvPicPr>
          <p:nvPr/>
        </p:nvPicPr>
        <p:blipFill>
          <a:blip r:embed="rId54">
            <a:duotone>
              <a:prstClr val="black"/>
              <a:schemeClr val="tx1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9540" y="1876100"/>
            <a:ext cx="331985" cy="4337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33" name="Picture 2" descr="D:\SMYLET\BOUGEOIR 2.png"/>
          <p:cNvPicPr>
            <a:picLocks noChangeAspect="1" noChangeArrowheads="1"/>
          </p:cNvPicPr>
          <p:nvPr/>
        </p:nvPicPr>
        <p:blipFill>
          <a:blip r:embed="rId55">
            <a:extLst>
              <a:ext uri="{BEBA8EAE-BF5A-486C-A8C5-ECC9F3942E4B}">
                <a14:imgProps xmlns:a14="http://schemas.microsoft.com/office/drawing/2010/main">
                  <a14:imgLayer r:embed="rId56">
                    <a14:imgEffect>
                      <a14:brightnessContrast bright="4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24463" y="2227263"/>
            <a:ext cx="444500" cy="619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4" name="Picture 2" descr="D:\SMYLET\BOUGEOIR 2.png"/>
          <p:cNvPicPr>
            <a:picLocks noChangeAspect="1" noChangeArrowheads="1"/>
          </p:cNvPicPr>
          <p:nvPr/>
        </p:nvPicPr>
        <p:blipFill>
          <a:blip r:embed="rId57">
            <a:extLst>
              <a:ext uri="{BEBA8EAE-BF5A-486C-A8C5-ECC9F3942E4B}">
                <a14:imgProps xmlns:a14="http://schemas.microsoft.com/office/drawing/2010/main">
                  <a14:imgLayer r:embed="rId58">
                    <a14:imgEffect>
                      <a14:brightnessContrast bright="4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00425" y="2230438"/>
            <a:ext cx="377825" cy="619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5" name="Picture 49" descr="C:\Users\Marie-Jose\Desktop\SMYLET\cadre.png"/>
          <p:cNvPicPr>
            <a:picLocks noChangeAspect="1" noChangeArrowheads="1"/>
          </p:cNvPicPr>
          <p:nvPr/>
        </p:nvPicPr>
        <p:blipFill>
          <a:blip r:embed="rId5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61350" y="1341438"/>
            <a:ext cx="852488" cy="15001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6" name="Picture 2" descr="C:\Users\christelle\Desktop\cheminée 2.jpg"/>
          <p:cNvPicPr>
            <a:picLocks noChangeAspect="1" noChangeArrowheads="1"/>
          </p:cNvPicPr>
          <p:nvPr/>
        </p:nvPicPr>
        <p:blipFill>
          <a:blip r:embed="rId6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40163" y="3910013"/>
            <a:ext cx="1473200" cy="151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7" name="Image 50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89838" y="3148013"/>
            <a:ext cx="325437" cy="22558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8" name="Image 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11888" y="3162300"/>
            <a:ext cx="368300" cy="22177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9" name="Image 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6996113" y="3138488"/>
            <a:ext cx="187325" cy="22653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6" name="Picture 2" descr="C:\Users\Marie-Jose\Desktop\Image1 (FILEminimizer).png"/>
          <p:cNvPicPr>
            <a:picLocks noChangeAspect="1" noChangeArrowheads="1"/>
          </p:cNvPicPr>
          <p:nvPr/>
        </p:nvPicPr>
        <p:blipFill>
          <a:blip r:embed="rId61">
            <a:duotone>
              <a:prstClr val="black"/>
              <a:schemeClr val="accent2">
                <a:lumMod val="60000"/>
                <a:lumOff val="4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32383" y="945474"/>
            <a:ext cx="1823993" cy="11869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41" name="Image 10"/>
          <p:cNvPicPr>
            <a:picLocks noChangeAspect="1"/>
          </p:cNvPicPr>
          <p:nvPr/>
        </p:nvPicPr>
        <p:blipFill>
          <a:blip r:embed="rId6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91313" y="1408113"/>
            <a:ext cx="661987" cy="6619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8" name="Picture 39" descr="C:\Users\Jclaude\Desktop\SMYLET\JUKEBOX.jpg"/>
          <p:cNvPicPr>
            <a:picLocks noChangeAspect="1" noChangeArrowheads="1"/>
          </p:cNvPicPr>
          <p:nvPr/>
        </p:nvPicPr>
        <p:blipFill>
          <a:blip r:embed="rId63">
            <a:duotone>
              <a:prstClr val="black"/>
              <a:schemeClr val="accent2">
                <a:lumMod val="60000"/>
                <a:lumOff val="4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09904" y="2233187"/>
            <a:ext cx="1678384" cy="6848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43" name="Picture 5" descr="C:\Users\christelle\Desktop\11 (FILEminimizer).jpg"/>
          <p:cNvPicPr>
            <a:picLocks noChangeAspect="1" noChangeArrowheads="1"/>
          </p:cNvPicPr>
          <p:nvPr/>
        </p:nvPicPr>
        <p:blipFill>
          <a:blip r:embed="rId6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2413" y="3257550"/>
            <a:ext cx="1304925" cy="554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4" name="Picture 4" descr="D:\SMYLET\1 (FILEmini.jpg"/>
          <p:cNvPicPr>
            <a:picLocks noChangeAspect="1" noChangeArrowheads="1"/>
          </p:cNvPicPr>
          <p:nvPr/>
        </p:nvPicPr>
        <p:blipFill>
          <a:blip r:embed="rId6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41463" y="2754313"/>
            <a:ext cx="1304925" cy="4556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5" name="Picture 47" descr="C:\Users\Marie-Jose\Desktop\SMYLET\staatue (FILEminimizer).png"/>
          <p:cNvPicPr>
            <a:picLocks noChangeAspect="1" noChangeArrowheads="1"/>
          </p:cNvPicPr>
          <p:nvPr/>
        </p:nvPicPr>
        <p:blipFill>
          <a:blip r:embed="rId6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69662" y="4010683"/>
            <a:ext cx="664801" cy="194244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6" name="Imag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5680868" y="3340894"/>
            <a:ext cx="6858001" cy="109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3" name="Cadre 62"/>
          <p:cNvSpPr/>
          <p:nvPr/>
        </p:nvSpPr>
        <p:spPr bwMode="auto">
          <a:xfrm>
            <a:off x="6210300" y="3138488"/>
            <a:ext cx="366713" cy="2265362"/>
          </a:xfrm>
          <a:prstGeom prst="frame">
            <a:avLst>
              <a:gd name="adj1" fmla="val 17981"/>
            </a:avLst>
          </a:prstGeom>
          <a:blipFill dpi="0" rotWithShape="1">
            <a:blip r:embed="rId6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rgbClr val="00B050"/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fr-FR"/>
          </a:p>
        </p:txBody>
      </p:sp>
      <p:sp>
        <p:nvSpPr>
          <p:cNvPr id="64" name="Cadre 63"/>
          <p:cNvSpPr/>
          <p:nvPr/>
        </p:nvSpPr>
        <p:spPr bwMode="auto">
          <a:xfrm>
            <a:off x="7577138" y="3138488"/>
            <a:ext cx="338137" cy="2265362"/>
          </a:xfrm>
          <a:prstGeom prst="frame">
            <a:avLst>
              <a:gd name="adj1" fmla="val 17981"/>
            </a:avLst>
          </a:prstGeom>
          <a:blipFill dpi="0" rotWithShape="1">
            <a:blip r:embed="rId6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rgbClr val="00B050"/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fr-FR"/>
          </a:p>
        </p:txBody>
      </p:sp>
      <p:sp>
        <p:nvSpPr>
          <p:cNvPr id="65" name="Cadre 64"/>
          <p:cNvSpPr/>
          <p:nvPr/>
        </p:nvSpPr>
        <p:spPr bwMode="auto">
          <a:xfrm>
            <a:off x="6975475" y="3130550"/>
            <a:ext cx="201613" cy="2282825"/>
          </a:xfrm>
          <a:prstGeom prst="frame">
            <a:avLst>
              <a:gd name="adj1" fmla="val 17981"/>
            </a:avLst>
          </a:prstGeom>
          <a:blipFill dpi="0" rotWithShape="1">
            <a:blip r:embed="rId6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rgbClr val="00B050"/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fr-FR"/>
          </a:p>
        </p:txBody>
      </p:sp>
      <p:pic>
        <p:nvPicPr>
          <p:cNvPr id="4150" name="Picture 64" descr="C:\Users\Solenn\Desktop\111.jpg"/>
          <p:cNvPicPr>
            <a:picLocks noChangeAspect="1" noChangeArrowheads="1"/>
          </p:cNvPicPr>
          <p:nvPr/>
        </p:nvPicPr>
        <p:blipFill>
          <a:blip r:embed="rId6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60838" y="4772025"/>
            <a:ext cx="841375" cy="504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1" name="Picture 69" descr="C:\Users\JClaude\Desktop\PPS  TOUS\P GIFS ETCHEMINEE\GIF CHEMINEE2222.gif"/>
          <p:cNvPicPr>
            <a:picLocks noChangeAspect="1" noChangeArrowheads="1" noCrop="1"/>
          </p:cNvPicPr>
          <p:nvPr/>
        </p:nvPicPr>
        <p:blipFill>
          <a:blip r:embed="rId6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35400" y="3935413"/>
            <a:ext cx="1460500" cy="1393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2" name="Picture 13" descr="C:\Users\JClaude\Desktop\Johnny History - La Légende (Remasterisé) (2012) - Johnny Hallyday - Album (14CD) - MP3 (320Kbps)\johnny-history---la-legende-remasterise5fcc970742150.jpg"/>
          <p:cNvPicPr>
            <a:picLocks noChangeAspect="1" noChangeArrowheads="1"/>
          </p:cNvPicPr>
          <p:nvPr/>
        </p:nvPicPr>
        <p:blipFill>
          <a:blip r:embed="rId7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35400" y="1690688"/>
            <a:ext cx="1346200" cy="1346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0" name="Cadre 39"/>
          <p:cNvSpPr/>
          <p:nvPr/>
        </p:nvSpPr>
        <p:spPr>
          <a:xfrm>
            <a:off x="3735388" y="1562100"/>
            <a:ext cx="1535112" cy="1570038"/>
          </a:xfrm>
          <a:prstGeom prst="frame">
            <a:avLst>
              <a:gd name="adj1" fmla="val 6684"/>
            </a:avLst>
          </a:prstGeom>
          <a:blipFill dpi="0" rotWithShape="1">
            <a:blip r:embed="rId71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41275" cmpd="thickThin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fr-FR">
              <a:solidFill>
                <a:schemeClr val="tx1"/>
              </a:solidFill>
            </a:endParaRPr>
          </a:p>
        </p:txBody>
      </p:sp>
      <p:sp>
        <p:nvSpPr>
          <p:cNvPr id="71" name="Ellipse 70"/>
          <p:cNvSpPr/>
          <p:nvPr/>
        </p:nvSpPr>
        <p:spPr bwMode="auto">
          <a:xfrm rot="3669725">
            <a:off x="6844507" y="1572419"/>
            <a:ext cx="373062" cy="368300"/>
          </a:xfrm>
          <a:prstGeom prst="ellipse">
            <a:avLst/>
          </a:prstGeom>
          <a:blipFill dpi="0" rotWithShape="1">
            <a:blip r:embed="rId7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 algn="r" rtl="1">
              <a:defRPr/>
            </a:pPr>
            <a:endParaRPr lang="fr-FR"/>
          </a:p>
        </p:txBody>
      </p:sp>
      <p:pic>
        <p:nvPicPr>
          <p:cNvPr id="4155" name="Picture 65" descr="C:\Users\JClaude\Desktop\F0Tr5Kc47hOL7AtGDDtRbY-sFNA.png"/>
          <p:cNvPicPr>
            <a:picLocks noChangeAspect="1" noChangeArrowheads="1"/>
          </p:cNvPicPr>
          <p:nvPr/>
        </p:nvPicPr>
        <p:blipFill>
          <a:blip r:embed="rId7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30660" y="3258344"/>
            <a:ext cx="2509442" cy="3054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6" name="Picture 65" descr="C:\Users\JClaude\Desktop\Image1.png"/>
          <p:cNvPicPr>
            <a:picLocks noChangeAspect="1" noChangeArrowheads="1"/>
          </p:cNvPicPr>
          <p:nvPr/>
        </p:nvPicPr>
        <p:blipFill>
          <a:blip r:embed="rId7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07975" y="3425647"/>
            <a:ext cx="1473200" cy="2720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7" name="Picture 69" descr="C:\Users\Jclaude\Desktop\Image1.png"/>
          <p:cNvPicPr>
            <a:picLocks noChangeAspect="1" noChangeArrowheads="1"/>
          </p:cNvPicPr>
          <p:nvPr/>
        </p:nvPicPr>
        <p:blipFill>
          <a:blip r:embed="rId7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76338" y="5438775"/>
            <a:ext cx="6550025" cy="1708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8" name="Imag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14288" y="6761163"/>
            <a:ext cx="9136062" cy="125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6" dur="3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" presetID="35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8" dur="30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30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1" grpId="0" animBg="1"/>
    </p:bldLst>
  </p:timing>
</p:sld>
</file>

<file path=ppt/theme/theme1.xml><?xml version="1.0" encoding="utf-8"?>
<a:theme xmlns:a="http://schemas.openxmlformats.org/drawingml/2006/main" name="עיצוב ברירת מחדל">
  <a:themeElements>
    <a:clrScheme name="עיצוב ברירת מחדל 8">
      <a:dk1>
        <a:srgbClr val="003366"/>
      </a:dk1>
      <a:lt1>
        <a:srgbClr val="FFFFFF"/>
      </a:lt1>
      <a:dk2>
        <a:srgbClr val="000099"/>
      </a:dk2>
      <a:lt2>
        <a:srgbClr val="CCFFFF"/>
      </a:lt2>
      <a:accent1>
        <a:srgbClr val="3366CC"/>
      </a:accent1>
      <a:accent2>
        <a:srgbClr val="00B000"/>
      </a:accent2>
      <a:accent3>
        <a:srgbClr val="AAAACA"/>
      </a:accent3>
      <a:accent4>
        <a:srgbClr val="DADADA"/>
      </a:accent4>
      <a:accent5>
        <a:srgbClr val="ADB8E2"/>
      </a:accent5>
      <a:accent6>
        <a:srgbClr val="009F00"/>
      </a:accent6>
      <a:hlink>
        <a:srgbClr val="66CCFF"/>
      </a:hlink>
      <a:folHlink>
        <a:srgbClr val="FFE701"/>
      </a:folHlink>
    </a:clrScheme>
    <a:fontScheme name="עיצוב ברירת מחדל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1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he-IL" altLang="fr-FR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1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he-IL" altLang="fr-FR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lnDef>
  </a:objectDefaults>
  <a:extraClrSchemeLst>
    <a:extraClrScheme>
      <a:clrScheme name="עיצוב ברירת מחדל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74</Words>
  <Application>Microsoft Office PowerPoint</Application>
  <PresentationFormat>Affichage à l'écran (4:3)</PresentationFormat>
  <Paragraphs>19</Paragraphs>
  <Slides>3</Slides>
  <Notes>3</Notes>
  <HiddenSlides>0</HiddenSlides>
  <MMClips>9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3</vt:i4>
      </vt:variant>
    </vt:vector>
  </HeadingPairs>
  <TitlesOfParts>
    <vt:vector size="4" baseType="lpstr">
      <vt:lpstr>עיצוב ברירת מחדל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/>
  <cp:lastModifiedBy/>
  <cp:revision>308</cp:revision>
  <dcterms:created xsi:type="dcterms:W3CDTF">2010-01-05T05:14:01Z</dcterms:created>
  <dcterms:modified xsi:type="dcterms:W3CDTF">2025-02-04T10:29:58Z</dcterms:modified>
</cp:coreProperties>
</file>