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6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eSnRLC6GDZPNKYiDOqONA==" hashData="Mp8I8j7h0asIbebkG5DqWjHqE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34" autoAdjust="0"/>
    <p:restoredTop sz="94660"/>
  </p:normalViewPr>
  <p:slideViewPr>
    <p:cSldViewPr>
      <p:cViewPr>
        <p:scale>
          <a:sx n="88" d="100"/>
          <a:sy n="88" d="100"/>
        </p:scale>
        <p:origin x="-1565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E121994-5D37-41C1-BFCA-80047B60D0EF}" type="datetimeFigureOut">
              <a:rPr lang="fr-FR"/>
              <a:pPr>
                <a:defRPr/>
              </a:pPr>
              <a:t>03/02/2025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75F4D42-A7F3-4F89-9597-0F77046AE8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9819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E8CC43-D816-438E-9A8B-9143EF7D2DE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1318C8-02B8-4514-8E23-509A7758768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CC5148B-6F2A-4352-91DE-22984C02F5D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EFF5A-F4CF-46ED-8AC7-4CC206C0D0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4653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1050D-355E-4B3C-A631-36170F04A8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4958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3E63E-2851-4948-91E1-60AABAC56F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8832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54271-3A42-4EE0-AF95-6B69825E19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7815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F67CB-BAE0-49FF-9E14-FEE88E6800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0846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2C080-7188-4D3C-92D5-B2F14BB794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5923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BC2E6-5C6B-4F85-8781-FAEB27BC14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3708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DD3D6-FCE0-4800-BA2A-B7CBC970D7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9955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2647E-CE66-40D6-9003-82DCA3318B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011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FA49D-165F-4C64-AFBF-A17F934491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4270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A8DAD-506D-48CE-B230-0ADE49CAF6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2345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3CD69F-4901-4EDE-9AF1-4DB905D7AB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gif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8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29.png"/><Relationship Id="rId39" Type="http://schemas.openxmlformats.org/officeDocument/2006/relationships/image" Target="../media/image36.jpeg"/><Relationship Id="rId21" Type="http://schemas.microsoft.com/office/2007/relationships/hdphoto" Target="../media/hdphoto5.wdp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0.jpeg"/><Relationship Id="rId50" Type="http://schemas.openxmlformats.org/officeDocument/2006/relationships/audio" Target="../media/audio15.wav"/><Relationship Id="rId55" Type="http://schemas.openxmlformats.org/officeDocument/2006/relationships/image" Target="../media/image44.jpeg"/><Relationship Id="rId63" Type="http://schemas.openxmlformats.org/officeDocument/2006/relationships/image" Target="../media/image48.jpeg"/><Relationship Id="rId68" Type="http://schemas.openxmlformats.org/officeDocument/2006/relationships/image" Target="../media/image51.gif"/><Relationship Id="rId76" Type="http://schemas.openxmlformats.org/officeDocument/2006/relationships/audio" Target="../media/audio24.wav"/><Relationship Id="rId84" Type="http://schemas.openxmlformats.org/officeDocument/2006/relationships/image" Target="../media/image62.gif"/><Relationship Id="rId7" Type="http://schemas.openxmlformats.org/officeDocument/2006/relationships/image" Target="../media/image16.gif"/><Relationship Id="rId71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1.jpeg"/><Relationship Id="rId11" Type="http://schemas.openxmlformats.org/officeDocument/2006/relationships/image" Target="../media/image20.png"/><Relationship Id="rId24" Type="http://schemas.openxmlformats.org/officeDocument/2006/relationships/image" Target="../media/image27.gif"/><Relationship Id="rId32" Type="http://schemas.openxmlformats.org/officeDocument/2006/relationships/audio" Target="../media/audio6.wav"/><Relationship Id="rId37" Type="http://schemas.openxmlformats.org/officeDocument/2006/relationships/image" Target="../media/image35.jpeg"/><Relationship Id="rId40" Type="http://schemas.openxmlformats.org/officeDocument/2006/relationships/audio" Target="../media/audio10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audio" Target="../media/audio19.wav"/><Relationship Id="rId66" Type="http://schemas.openxmlformats.org/officeDocument/2006/relationships/audio" Target="../media/audio22.wav"/><Relationship Id="rId74" Type="http://schemas.openxmlformats.org/officeDocument/2006/relationships/audio" Target="../media/audio23.wav"/><Relationship Id="rId79" Type="http://schemas.openxmlformats.org/officeDocument/2006/relationships/image" Target="../media/image58.jpeg"/><Relationship Id="rId87" Type="http://schemas.openxmlformats.org/officeDocument/2006/relationships/image" Target="../media/image65.png"/><Relationship Id="rId5" Type="http://schemas.openxmlformats.org/officeDocument/2006/relationships/image" Target="../media/image14.png"/><Relationship Id="rId61" Type="http://schemas.openxmlformats.org/officeDocument/2006/relationships/image" Target="../media/image47.jpeg"/><Relationship Id="rId82" Type="http://schemas.openxmlformats.org/officeDocument/2006/relationships/image" Target="../media/image60.png"/><Relationship Id="rId19" Type="http://schemas.microsoft.com/office/2007/relationships/hdphoto" Target="../media/hdphoto4.wdp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6.png"/><Relationship Id="rId27" Type="http://schemas.openxmlformats.org/officeDocument/2006/relationships/image" Target="../media/image30.gif"/><Relationship Id="rId30" Type="http://schemas.openxmlformats.org/officeDocument/2006/relationships/audio" Target="../media/audio5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1.wav"/><Relationship Id="rId69" Type="http://schemas.openxmlformats.org/officeDocument/2006/relationships/image" Target="../media/image52.png"/><Relationship Id="rId77" Type="http://schemas.openxmlformats.org/officeDocument/2006/relationships/image" Target="../media/image57.jpeg"/><Relationship Id="rId8" Type="http://schemas.openxmlformats.org/officeDocument/2006/relationships/image" Target="../media/image17.gif"/><Relationship Id="rId51" Type="http://schemas.openxmlformats.org/officeDocument/2006/relationships/image" Target="../media/image42.jpeg"/><Relationship Id="rId72" Type="http://schemas.openxmlformats.org/officeDocument/2006/relationships/image" Target="../media/image54.png"/><Relationship Id="rId80" Type="http://schemas.openxmlformats.org/officeDocument/2006/relationships/audio" Target="../media/audio26.wav"/><Relationship Id="rId85" Type="http://schemas.openxmlformats.org/officeDocument/2006/relationships/image" Target="../media/image63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3.wdp"/><Relationship Id="rId25" Type="http://schemas.openxmlformats.org/officeDocument/2006/relationships/image" Target="../media/image28.png"/><Relationship Id="rId33" Type="http://schemas.openxmlformats.org/officeDocument/2006/relationships/image" Target="../media/image33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6.jpeg"/><Relationship Id="rId67" Type="http://schemas.openxmlformats.org/officeDocument/2006/relationships/image" Target="../media/image50.jpeg"/><Relationship Id="rId20" Type="http://schemas.openxmlformats.org/officeDocument/2006/relationships/image" Target="../media/image25.png"/><Relationship Id="rId41" Type="http://schemas.openxmlformats.org/officeDocument/2006/relationships/image" Target="../media/image37.jpeg"/><Relationship Id="rId54" Type="http://schemas.openxmlformats.org/officeDocument/2006/relationships/audio" Target="../media/audio17.wav"/><Relationship Id="rId62" Type="http://schemas.openxmlformats.org/officeDocument/2006/relationships/audio" Target="../media/audio20.wav"/><Relationship Id="rId70" Type="http://schemas.openxmlformats.org/officeDocument/2006/relationships/image" Target="../media/image53.jpeg"/><Relationship Id="rId75" Type="http://schemas.openxmlformats.org/officeDocument/2006/relationships/image" Target="../media/image56.jpeg"/><Relationship Id="rId83" Type="http://schemas.openxmlformats.org/officeDocument/2006/relationships/image" Target="../media/image61.png"/><Relationship Id="rId88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1.jpeg"/><Relationship Id="rId57" Type="http://schemas.openxmlformats.org/officeDocument/2006/relationships/image" Target="../media/image45.jpeg"/><Relationship Id="rId10" Type="http://schemas.openxmlformats.org/officeDocument/2006/relationships/image" Target="../media/image19.png"/><Relationship Id="rId31" Type="http://schemas.openxmlformats.org/officeDocument/2006/relationships/image" Target="../media/image32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1.wav"/><Relationship Id="rId65" Type="http://schemas.openxmlformats.org/officeDocument/2006/relationships/image" Target="../media/image49.jpeg"/><Relationship Id="rId73" Type="http://schemas.openxmlformats.org/officeDocument/2006/relationships/image" Target="../media/image55.png"/><Relationship Id="rId78" Type="http://schemas.openxmlformats.org/officeDocument/2006/relationships/audio" Target="../media/audio25.wav"/><Relationship Id="rId81" Type="http://schemas.openxmlformats.org/officeDocument/2006/relationships/image" Target="../media/image59.jpeg"/><Relationship Id="rId86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17 1481.wav">
            <a:hlinkClick r:id="" action="ppaction://media"/>
          </p:cNvPr>
          <p:cNvPicPr>
            <a:picLocks noRot="1" noChangeAspect="1"/>
          </p:cNvPicPr>
          <p:nvPr>
            <a:wavAudioFile r:embed="rId1" name="017 - Elle est terribl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1496.wav">
            <a:hlinkClick r:id="" action="ppaction://media"/>
          </p:cNvPr>
          <p:cNvPicPr>
            <a:picLocks noRot="1" noChangeAspect="1"/>
          </p:cNvPicPr>
          <p:nvPr>
            <a:wavAudioFile r:embed="rId2" name=" sans contrefacon 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1496.wav">
            <a:hlinkClick r:id="" action="ppaction://media"/>
          </p:cNvPr>
          <p:cNvPicPr>
            <a:picLocks noRot="1" noChangeAspect="1"/>
          </p:cNvPicPr>
          <p:nvPr>
            <a:wavAudioFile r:embed="rId3" name="Désenchanté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4" descr="C:\Users\JClaude\Desktop\1111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274351"/>
            <a:ext cx="631502" cy="298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258888" y="1557338"/>
            <a:ext cx="67691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01 : Tutti Frutti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02 : Ce Sont Des Gosses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03 : Laisse Les Filles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04 : Souvenirs souvenirs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05 : Il faut saisir sa chance (BOF "Douce violence")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06 : Douce violence (BOF "Douce violence")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07 : Viens danser le twist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08 : Let's Twist Again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09 : Danse le twist avec moi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10 : Retiens la nuit (BOF "Les Parisiennes")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11 : I Got A Woman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12 : Dans un jardin d'amour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13 : Laissez-nous twister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14 : Pas cette chanson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15 : L'idole des jeunes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16 : Tes tendres années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17 : Elle est terrible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18 : Poupée brisée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19 : Mashed Potatoes Time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20 : Les bras en croix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21 : Quand un air vous possède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22 : Da dou ron ron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23 : Dis-moi oui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24 : Je ne danserai plus jamais</a:t>
            </a:r>
          </a:p>
        </p:txBody>
      </p:sp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C:\Users\JClaude\Desktop\unna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507" y="4918075"/>
            <a:ext cx="709612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01 - Tutti Frutti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02 - Ce Sont Des Gosse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03 - Laisse Les Fille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04 - Souvenirs souvenir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05 - Il faut saisir sa chance (BOF _Douce violence_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06 - Douce violence (BOF _Douce violence_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07 - Viens danser le twist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08 - Let's Twist Again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09 - Danse le twist avec moi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010 - Retiens la nuit (BOF _Les Parisiennes_)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011 - I Got A Woman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012 - Dans un jardin d'amour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013 - Laissez-nous twister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014 - Pas cette chanson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015 - L'idole des jeune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016 - Tes tendres année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017 - Elle est terribl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018 - Poupée brisé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019 - Mashed Potatoes Tim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020 - Les bras en croix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0" descr="D:\NUMEROS JUKEBOX NOIR\21 (FILEminimizer).jpg">
            <a:hlinkClick r:id="" action="ppaction://noaction" highlightClick="1">
              <a:snd r:embed="rId74" name="021 - Quand un air vous possède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838" y="2901950"/>
            <a:ext cx="3714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1" descr="D:\NUMEROS JUKEBOX NOIR\22 (FILEminimizer).jpg">
            <a:hlinkClick r:id="" action="ppaction://noaction" highlightClick="1">
              <a:snd r:embed="rId76" name="022 - Da dou ron ron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2900363"/>
            <a:ext cx="368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2" descr="D:\NUMEROS JUKEBOX NOIR\23 (FILEminimizer).jpg">
            <a:hlinkClick r:id="" action="ppaction://noaction" highlightClick="1">
              <a:snd r:embed="rId78" name="023 - Dis-moi oui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675" y="2900363"/>
            <a:ext cx="37306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3" descr="D:\NUMEROS JUKEBOX NOIR\24 (FILEminimizer).jpg">
            <a:hlinkClick r:id="" action="ppaction://noaction" highlightClick="1">
              <a:snd r:embed="rId80" name="024 - Je ne danserai plus jamais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325" y="2903538"/>
            <a:ext cx="36195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571625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8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71" descr="C:\Users\JClaude\Desktop\Image13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063" y="2581276"/>
            <a:ext cx="3263900" cy="430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Office PowerPoint</Application>
  <PresentationFormat>Affichage à l'écran (4:3)</PresentationFormat>
  <Paragraphs>27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2025-02-03T09:34:54Z</dcterms:modified>
</cp:coreProperties>
</file>