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8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34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200DF-F33B-FDD9-7E6F-DC50AE48BA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10197C-E7C5-F680-658E-98AE55B362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720D6-EEB7-E322-6B02-F3E5591A9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F39F4A-01B1-3DFE-FCEE-DFD29FD50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38A17-FDFB-4BBD-85E3-EE723A21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643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859139-EC75-9E1C-F8F8-194A6767D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2DF2A1-9777-77C1-5BC3-E18B68C1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2AF868-C7E6-DC9E-ED0E-72487F1B5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421A69-EC8C-98D8-CC46-F2D447DFB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29E78D-9F79-3BBA-A5A5-A6346443B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15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90D5E6-C4A8-B15C-B6A8-3CD72AB25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596816-F84F-5133-D3FB-1909C5E55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5C16B2-28D3-0D71-6A08-E9F1C795F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5F939E-6019-8B09-B5B6-5D7BBD271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D3A570-2BFD-2A86-68A7-5A6AD9AEC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38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D59D92-9FC8-D2B2-DFCE-A646F5972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A64089-CBC4-5B33-A9DB-7644D04EAA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9AE9C9-4096-5B12-EDD9-EE8F18BD4C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020805-4F74-F979-77A2-C9D31FFDA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31CD9A-CC4C-CE6A-5B65-C39D4E553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0F0170-3803-1EB7-77DF-A63B53C90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00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E65733-5650-6621-A2B5-F445781BD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853E054-BC02-111B-FBD4-205808421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35FE48-86A3-2B98-D06C-E1FCAF078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C77BEB4-AA41-E3F9-B9D0-E9DEC3F870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80B6CAA-D5B6-030E-EB30-70E7A3550B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66C5F55-04E2-E158-FE4C-F5AF534E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7FF9865-AF11-1035-3CC5-3A59A31A4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1B7ED56-FA21-6866-EBF6-9569A05B4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99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1A296-73BA-0B92-2A5B-924ABEF4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B01CD5C-6C36-26AC-9F30-19B20B58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B44E0B5-9DA8-DB45-EFD0-43B71A4B3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252694B-8E83-FD47-9B9B-3E153467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7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9DD510-4525-F109-E232-9088D9C98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5B7B9D3-9621-7685-7311-FF5C6A8DE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4FFC48-6454-4375-A329-F02BF61CF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3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8F254-0BB9-2C6B-525C-976481F07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C72A08-FC6D-A51C-DBDE-621C16D17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919E1-6536-ED17-252E-8C6EDD20B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741670-8A6D-44F8-862D-B5C0E7CED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773AD1-A97E-7EAC-6DF2-686401555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D0BB62-9006-39B2-CA97-0723A05E6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57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175758-530D-F39A-1BF2-84A003E2F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37FCD4-45E9-DEEC-8933-4F38AFA548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13AD9F-E6F0-6B10-C39E-C9CADAF634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8E8EBF-E8DF-0B89-7CF1-BAB52857C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A561AD-87F7-A134-73C2-41E96E9B8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642C51-475C-9F8A-3CC2-34020D2A7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6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D6BDDF-0E9F-6FB9-4F31-446AC42FE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CBC2E5-2EB4-DD9E-7870-22C270D03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13ACEF-DD96-4BBE-3884-1510D2A2E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0583C7-61A8-D750-A25D-0BD2FAD1B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DBE12D-17B5-1A43-F682-3196C5361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8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0AE9D4-9B58-B7B8-E632-B72D11104C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3E877D-B38B-7329-FD46-8ABC8DC81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FED62E-5C42-5E3D-74A8-86E1BD6C5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CE5E59-1C08-05E2-7959-CF2F2375A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78B969-8DF7-BB0D-88BB-BA8E6D578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72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0AAD2E-65C4-B16A-9310-7B8C4D700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22F0FA-C674-4B78-EF79-F1E173903C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D5BD05-FE92-2DD0-F494-A9CAE52E6D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0A2790-7565-4C11-AAF7-4A25D75700EA}" type="datetimeFigureOut">
              <a:rPr lang="fr-FR" smtClean="0"/>
              <a:t>20/02/2025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A3CC50-AB00-205F-1389-588CCDF870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87F93F-24B8-CC34-D950-51EBBE5FE5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229F48-BBA0-490F-AF38-C86ED43B85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43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space public, maison&#10;&#10;Le contenu généré par l’IA peut être incorrect.">
            <a:extLst>
              <a:ext uri="{FF2B5EF4-FFF2-40B4-BE49-F238E27FC236}">
                <a16:creationId xmlns:a16="http://schemas.microsoft.com/office/drawing/2014/main" id="{287A7527-BFAB-A3F2-3ACF-D1C816835A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673800"/>
            <a:ext cx="7680000" cy="576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DBC83A-F9B2-C813-5A2A-2FCF2C7C76FC}"/>
              </a:ext>
            </a:extLst>
          </p:cNvPr>
          <p:cNvSpPr txBox="1"/>
          <p:nvPr/>
        </p:nvSpPr>
        <p:spPr>
          <a:xfrm>
            <a:off x="4108704" y="193367"/>
            <a:ext cx="7802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– Martin De Londres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AD7D3B8-5A45-3C94-16FC-632F8A20D643}"/>
              </a:ext>
            </a:extLst>
          </p:cNvPr>
          <p:cNvSpPr txBox="1"/>
          <p:nvPr/>
        </p:nvSpPr>
        <p:spPr>
          <a:xfrm>
            <a:off x="10094976" y="3429000"/>
            <a:ext cx="209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Place de la Fontaine.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4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sndAc>
          <p:stSnd loop="1">
            <p:snd r:embed="rId2" name="Andrea Vanzo - Spring (Official Video).wav"/>
          </p:stSnd>
        </p:sndAc>
      </p:transition>
    </mc:Choice>
    <mc:Fallback>
      <p:transition spd="slow" advClick="0" advTm="10000">
        <p:sndAc>
          <p:stSnd loop="1">
            <p:snd r:embed="rId2" name="Andrea Vanzo - Spring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D5F4E-530C-FF66-677F-CF108EB07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0C1D5D7-76D0-07CC-72B9-E9F2055CC45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Saint-Martin-de-Londres est une commune française située dans le nord-est du département de l'Hérault, en région Occitanie. Exposée à un climat méditerranéen, elle est drainée par l'Hérault, le </a:t>
            </a:r>
            <a:r>
              <a:rPr lang="fr-FR" sz="5400" b="1" dirty="0" err="1">
                <a:solidFill>
                  <a:srgbClr val="FFFF00"/>
                </a:solidFill>
              </a:rPr>
              <a:t>Lamalou</a:t>
            </a:r>
            <a:r>
              <a:rPr lang="fr-FR" sz="5400" b="1" dirty="0">
                <a:solidFill>
                  <a:srgbClr val="FFFF00"/>
                </a:solidFill>
              </a:rPr>
              <a:t>, le ruisseau de Rieutort et par un autre cours d'eau. </a:t>
            </a:r>
          </a:p>
        </p:txBody>
      </p:sp>
    </p:spTree>
    <p:extLst>
      <p:ext uri="{BB962C8B-B14F-4D97-AF65-F5344CB8AC3E}">
        <p14:creationId xmlns:p14="http://schemas.microsoft.com/office/powerpoint/2010/main" val="211843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F92985-653D-B306-8E31-363EFE2AB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7CF6FED8-2E90-043B-2409-92BB01D001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5965" y="459000"/>
            <a:ext cx="8934404" cy="5940000"/>
          </a:xfrm>
          <a:prstGeom prst="rect">
            <a:avLst/>
          </a:prstGeom>
          <a:ln w="88900" cmpd="tri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DA4FBE-B5B1-C3BB-270C-8E82E7C1DCCC}"/>
              </a:ext>
            </a:extLst>
          </p:cNvPr>
          <p:cNvSpPr txBox="1"/>
          <p:nvPr/>
        </p:nvSpPr>
        <p:spPr>
          <a:xfrm>
            <a:off x="237656" y="3204148"/>
            <a:ext cx="2578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de Saint-Martin-de-Londres.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44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85B1CD-BA14-01B3-1449-9217A37ED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Le contenu généré par l’IA peut être incorrect.">
            <a:extLst>
              <a:ext uri="{FF2B5EF4-FFF2-40B4-BE49-F238E27FC236}">
                <a16:creationId xmlns:a16="http://schemas.microsoft.com/office/drawing/2014/main" id="{8161C543-E3A6-7618-55AF-09734E38F9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728" y="369000"/>
            <a:ext cx="8160000" cy="612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DEDD82-8510-6C05-9628-63C6002FEF95}"/>
              </a:ext>
            </a:extLst>
          </p:cNvPr>
          <p:cNvSpPr txBox="1"/>
          <p:nvPr/>
        </p:nvSpPr>
        <p:spPr>
          <a:xfrm>
            <a:off x="9009088" y="2803161"/>
            <a:ext cx="29230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pic Saint-Loup et la montagne d'</a:t>
            </a:r>
            <a:r>
              <a:rPr lang="fr-FR" sz="2400" b="1" dirty="0" err="1">
                <a:solidFill>
                  <a:srgbClr val="FFFF00"/>
                </a:solidFill>
              </a:rPr>
              <a:t>Hortus</a:t>
            </a:r>
            <a:r>
              <a:rPr lang="fr-FR" sz="2400" b="1" dirty="0">
                <a:solidFill>
                  <a:srgbClr val="FFFF00"/>
                </a:solidFill>
              </a:rPr>
              <a:t> vus depuis le mas de Bouis.</a:t>
            </a:r>
          </a:p>
        </p:txBody>
      </p:sp>
    </p:spTree>
    <p:extLst>
      <p:ext uri="{BB962C8B-B14F-4D97-AF65-F5344CB8AC3E}">
        <p14:creationId xmlns:p14="http://schemas.microsoft.com/office/powerpoint/2010/main" val="257396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F15A69-59A8-066F-3AA5-5D6E2478F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A4AF69DB-C516-D7C8-96E8-CD1AF4B69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944" y="459000"/>
            <a:ext cx="8913506" cy="594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3C3EA5-A063-9209-696A-5F57579FF6B3}"/>
              </a:ext>
            </a:extLst>
          </p:cNvPr>
          <p:cNvSpPr txBox="1"/>
          <p:nvPr/>
        </p:nvSpPr>
        <p:spPr>
          <a:xfrm>
            <a:off x="292608" y="2755392"/>
            <a:ext cx="2523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des maisons anciennes près de l'église.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03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BED775-9DEF-1B00-45C8-1DB9BDCCA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F4FA1F41-8CE2-1A66-2C40-C18F6BF462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650" y="459000"/>
            <a:ext cx="8913505" cy="5940000"/>
          </a:xfrm>
          <a:prstGeom prst="rect">
            <a:avLst/>
          </a:prstGeom>
          <a:ln w="88900"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372F4C-594F-EEA1-C709-8A1747E66A61}"/>
              </a:ext>
            </a:extLst>
          </p:cNvPr>
          <p:cNvSpPr txBox="1"/>
          <p:nvPr/>
        </p:nvSpPr>
        <p:spPr>
          <a:xfrm>
            <a:off x="9802368" y="3390346"/>
            <a:ext cx="2243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l'église romane.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12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A23084-42C3-7C4F-F2EB-B50A312D3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mammifère, bâtiment&#10;&#10;Le contenu généré par l’IA peut être incorrect.">
            <a:extLst>
              <a:ext uri="{FF2B5EF4-FFF2-40B4-BE49-F238E27FC236}">
                <a16:creationId xmlns:a16="http://schemas.microsoft.com/office/drawing/2014/main" id="{A0B0CE33-06DA-2901-5506-53016D3F64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1922" y="459000"/>
            <a:ext cx="9116533" cy="5940000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8BAFA-0628-A720-87F1-2CD38A6AEAC9}"/>
              </a:ext>
            </a:extLst>
          </p:cNvPr>
          <p:cNvSpPr txBox="1"/>
          <p:nvPr/>
        </p:nvSpPr>
        <p:spPr>
          <a:xfrm>
            <a:off x="207264" y="3108960"/>
            <a:ext cx="1865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statue de Saint-Martin-de-Londres.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20383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19431F-70F4-425E-22A5-EB12A8A01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lante, maison&#10;&#10;Le contenu généré par l’IA peut être incorrect.">
            <a:extLst>
              <a:ext uri="{FF2B5EF4-FFF2-40B4-BE49-F238E27FC236}">
                <a16:creationId xmlns:a16="http://schemas.microsoft.com/office/drawing/2014/main" id="{14C29C42-A91E-A288-72E2-D4D261366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768" y="351000"/>
            <a:ext cx="4104000" cy="615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6C5CA8-120B-D062-5B98-B0EB96D85DF8}"/>
              </a:ext>
            </a:extLst>
          </p:cNvPr>
          <p:cNvSpPr txBox="1"/>
          <p:nvPr/>
        </p:nvSpPr>
        <p:spPr>
          <a:xfrm>
            <a:off x="3858768" y="6045335"/>
            <a:ext cx="4535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d'une maison ancienne.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0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3B8B14-C4B5-24C1-9669-A34D138BE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E3E1F995-2B35-ED63-5431-A393A90A8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3AD3F3-C02A-45B3-8428-28C1111555B7}"/>
              </a:ext>
            </a:extLst>
          </p:cNvPr>
          <p:cNvSpPr txBox="1"/>
          <p:nvPr/>
        </p:nvSpPr>
        <p:spPr>
          <a:xfrm>
            <a:off x="8473440" y="2919984"/>
            <a:ext cx="3304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tour d'angle des remparts de la vieille ville dite « tour de l'Horloge ».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55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50194A-27CB-5A02-9DE7-87DD74F69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ropriété, bâtiment&#10;&#10;Le contenu généré par l’IA peut être incorrect.">
            <a:extLst>
              <a:ext uri="{FF2B5EF4-FFF2-40B4-BE49-F238E27FC236}">
                <a16:creationId xmlns:a16="http://schemas.microsoft.com/office/drawing/2014/main" id="{DB8187DA-A864-246E-267D-B41918C23E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364500"/>
            <a:ext cx="8172000" cy="612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FA3172-5DE3-907F-994D-B433CCBAB493}"/>
              </a:ext>
            </a:extLst>
          </p:cNvPr>
          <p:cNvSpPr txBox="1"/>
          <p:nvPr/>
        </p:nvSpPr>
        <p:spPr>
          <a:xfrm>
            <a:off x="728160" y="3267456"/>
            <a:ext cx="30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cave coopérative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6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EDB1AA-A002-79D1-FE00-D4C1E82EF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Ruines&#10;&#10;Le contenu généré par l’IA peut être incorrect.">
            <a:extLst>
              <a:ext uri="{FF2B5EF4-FFF2-40B4-BE49-F238E27FC236}">
                <a16:creationId xmlns:a16="http://schemas.microsoft.com/office/drawing/2014/main" id="{42C41FEA-7F65-BDA3-BCE2-15BB25665B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549000"/>
            <a:ext cx="4320000" cy="57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8F73C-1D10-AAE6-0F65-18D8A19176EA}"/>
              </a:ext>
            </a:extLst>
          </p:cNvPr>
          <p:cNvSpPr txBox="1"/>
          <p:nvPr/>
        </p:nvSpPr>
        <p:spPr>
          <a:xfrm>
            <a:off x="8473440" y="3136392"/>
            <a:ext cx="3511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des arcades près de l'église.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4691B3-BA35-DD96-DA32-0B7C69D2F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monochrome, bâtiment, grotte&#10;&#10;Le contenu généré par l’IA peut être incorrect.">
            <a:extLst>
              <a:ext uri="{FF2B5EF4-FFF2-40B4-BE49-F238E27FC236}">
                <a16:creationId xmlns:a16="http://schemas.microsoft.com/office/drawing/2014/main" id="{7F0A75B5-DDCA-852E-1CED-061E8C4AF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688" y="510648"/>
            <a:ext cx="5652000" cy="565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E407F1-9F02-7F04-5E4E-60E42BCBADB5}"/>
              </a:ext>
            </a:extLst>
          </p:cNvPr>
          <p:cNvSpPr txBox="1"/>
          <p:nvPr/>
        </p:nvSpPr>
        <p:spPr>
          <a:xfrm>
            <a:off x="524256" y="3261360"/>
            <a:ext cx="3108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des arcades situées autour de l'église.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3112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3526F3-2E60-3E5F-86EA-C169438CA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bâtiment&#10;&#10;Le contenu généré par l’IA peut être incorrect.">
            <a:extLst>
              <a:ext uri="{FF2B5EF4-FFF2-40B4-BE49-F238E27FC236}">
                <a16:creationId xmlns:a16="http://schemas.microsoft.com/office/drawing/2014/main" id="{A6120696-D9D7-1A3E-0C5B-988F08065A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9" y="279000"/>
            <a:ext cx="4723521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AD2808-DC63-6DF0-D644-1E5E555F7D5B}"/>
              </a:ext>
            </a:extLst>
          </p:cNvPr>
          <p:cNvSpPr txBox="1"/>
          <p:nvPr/>
        </p:nvSpPr>
        <p:spPr>
          <a:xfrm>
            <a:off x="3812608" y="279000"/>
            <a:ext cx="4815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calvaire près de l'église.</a:t>
            </a:r>
          </a:p>
        </p:txBody>
      </p:sp>
    </p:spTree>
    <p:extLst>
      <p:ext uri="{BB962C8B-B14F-4D97-AF65-F5344CB8AC3E}">
        <p14:creationId xmlns:p14="http://schemas.microsoft.com/office/powerpoint/2010/main" val="311027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4DBE63-5390-C894-5A68-B9A088BC6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glise, arche&#10;&#10;Le contenu généré par l’IA peut être incorrect.">
            <a:extLst>
              <a:ext uri="{FF2B5EF4-FFF2-40B4-BE49-F238E27FC236}">
                <a16:creationId xmlns:a16="http://schemas.microsoft.com/office/drawing/2014/main" id="{B23CACAF-EF3B-98FC-AB98-B1A9D7E832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8646" y="279000"/>
            <a:ext cx="4054708" cy="630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A6D092-4762-F874-1635-14F6387C1BEA}"/>
              </a:ext>
            </a:extLst>
          </p:cNvPr>
          <p:cNvSpPr txBox="1"/>
          <p:nvPr/>
        </p:nvSpPr>
        <p:spPr>
          <a:xfrm>
            <a:off x="8253984" y="3523488"/>
            <a:ext cx="3938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portail de l'église paroissiale.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2099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1126E9-DFF8-4F34-7BF1-0F14F20D9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D526B935-3BDD-B684-7BBF-E85CE91FF1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2830" y="742296"/>
            <a:ext cx="3752995" cy="5652000"/>
          </a:xfrm>
          <a:prstGeom prst="rect">
            <a:avLst/>
          </a:prstGeom>
          <a:ln w="88900" cmpd="tri">
            <a:solidFill>
              <a:schemeClr val="accent5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DA322F-73A8-1053-9445-B3AFEAD312A0}"/>
              </a:ext>
            </a:extLst>
          </p:cNvPr>
          <p:cNvSpPr txBox="1"/>
          <p:nvPr/>
        </p:nvSpPr>
        <p:spPr>
          <a:xfrm>
            <a:off x="880574" y="3379940"/>
            <a:ext cx="3572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l'église romane de Saint-Martin-de-Londres.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0571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52397B-4FFB-571A-FAC6-439C59D6D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A042345D-A4A9-1E36-C163-2C7E568E6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536" y="513000"/>
            <a:ext cx="5832000" cy="583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30090-F622-E6BF-F42A-9DAC205FB02A}"/>
              </a:ext>
            </a:extLst>
          </p:cNvPr>
          <p:cNvSpPr txBox="1"/>
          <p:nvPr/>
        </p:nvSpPr>
        <p:spPr>
          <a:xfrm>
            <a:off x="9278112" y="3060192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l'église de Saint-Martin-de-Londres.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61015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EB8E15-4281-704C-DA97-DA8E1991D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plein air, arbre, art&#10;&#10;Le contenu généré par l’IA peut être incorrect.">
            <a:extLst>
              <a:ext uri="{FF2B5EF4-FFF2-40B4-BE49-F238E27FC236}">
                <a16:creationId xmlns:a16="http://schemas.microsoft.com/office/drawing/2014/main" id="{71535545-4168-3E41-1B19-3B80ACC03C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608" y="459000"/>
            <a:ext cx="8166682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42D866-D92F-578A-4758-7A07DBFDEF80}"/>
              </a:ext>
            </a:extLst>
          </p:cNvPr>
          <p:cNvSpPr txBox="1"/>
          <p:nvPr/>
        </p:nvSpPr>
        <p:spPr>
          <a:xfrm>
            <a:off x="392088" y="3316224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Procession devant l'église (fin XIXe siècle - début XXe siècle).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6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D1124D-F132-8E8A-4A3F-16DF113BB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rt, statue, musé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35890504-5E96-111C-3479-1ADCC1BB6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03" y="3344701"/>
            <a:ext cx="5364000" cy="32207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 descr="Une image contenant plein air, bâtiment, sol, arbre&#10;&#10;Le contenu généré par l’IA peut être incorrect.">
            <a:extLst>
              <a:ext uri="{FF2B5EF4-FFF2-40B4-BE49-F238E27FC236}">
                <a16:creationId xmlns:a16="http://schemas.microsoft.com/office/drawing/2014/main" id="{C4F9B76E-5C8F-5C01-AAE4-9DA4B1DAE4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0697" y="329218"/>
            <a:ext cx="5184000" cy="36329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88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7FE82F-B896-DD47-902F-53CD8186C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8E5FCD97-E2C5-944D-74F0-2CFDF7AA60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2869" y="1647000"/>
            <a:ext cx="4752000" cy="356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bâtiment, église, ciel&#10;&#10;Le contenu généré par l’IA peut être incorrect.">
            <a:extLst>
              <a:ext uri="{FF2B5EF4-FFF2-40B4-BE49-F238E27FC236}">
                <a16:creationId xmlns:a16="http://schemas.microsoft.com/office/drawing/2014/main" id="{3B19492E-2D75-BD64-1E37-225B899099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8401" y="1379883"/>
            <a:ext cx="324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573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8D33E-4C69-2539-CDAE-2EFF96485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offre, arche&#10;&#10;Le contenu généré par l’IA peut être incorrect.">
            <a:extLst>
              <a:ext uri="{FF2B5EF4-FFF2-40B4-BE49-F238E27FC236}">
                <a16:creationId xmlns:a16="http://schemas.microsoft.com/office/drawing/2014/main" id="{00581646-E931-B2E8-547D-D538B9138B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419" y="861391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statue, église&#10;&#10;Le contenu généré par l’IA peut être incorrect.">
            <a:extLst>
              <a:ext uri="{FF2B5EF4-FFF2-40B4-BE49-F238E27FC236}">
                <a16:creationId xmlns:a16="http://schemas.microsoft.com/office/drawing/2014/main" id="{69A6679F-3542-8418-BAB5-C560524464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1767" y="1393135"/>
            <a:ext cx="3276000" cy="43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584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E25442-9327-B253-67A2-B043107CA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pierre, Crypte&#10;&#10;Le contenu généré par l’IA peut être incorrect.">
            <a:extLst>
              <a:ext uri="{FF2B5EF4-FFF2-40B4-BE49-F238E27FC236}">
                <a16:creationId xmlns:a16="http://schemas.microsoft.com/office/drawing/2014/main" id="{F5773F83-4EF5-469A-E68C-8ABAD8E710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882" y="1221000"/>
            <a:ext cx="3312000" cy="441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51448D19-633C-CBB1-B70F-72F2DF09DB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2118" y="1173000"/>
            <a:ext cx="3384000" cy="4512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190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8F2441-75E1-79DC-F27C-BA1ED26C3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orloge murale, horloge, plein air&#10;&#10;Le contenu généré par l’IA peut être incorrect.">
            <a:extLst>
              <a:ext uri="{FF2B5EF4-FFF2-40B4-BE49-F238E27FC236}">
                <a16:creationId xmlns:a16="http://schemas.microsoft.com/office/drawing/2014/main" id="{4740CB9B-E803-1A4A-C0B0-B8DAA1740E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51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D6A668-8582-D526-DDE9-4BCC72766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Espace public, Voisinage&#10;&#10;Le contenu généré par l’IA peut être incorrect.">
            <a:extLst>
              <a:ext uri="{FF2B5EF4-FFF2-40B4-BE49-F238E27FC236}">
                <a16:creationId xmlns:a16="http://schemas.microsoft.com/office/drawing/2014/main" id="{9D5D7C8C-B866-3665-7821-75AEDBF89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856" y="507111"/>
            <a:ext cx="569664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scène, bâtiment, place de marché&#10;&#10;Le contenu généré par l’IA peut être incorrect.">
            <a:extLst>
              <a:ext uri="{FF2B5EF4-FFF2-40B4-BE49-F238E27FC236}">
                <a16:creationId xmlns:a16="http://schemas.microsoft.com/office/drawing/2014/main" id="{05A23D78-AB24-532A-FE22-4FE378200E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3408" y="3705417"/>
            <a:ext cx="4968000" cy="27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3923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527FFD-8284-38E9-ED0E-B90A73561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Ruines&#10;&#10;Le contenu généré par l’IA peut être incorrect.">
            <a:extLst>
              <a:ext uri="{FF2B5EF4-FFF2-40B4-BE49-F238E27FC236}">
                <a16:creationId xmlns:a16="http://schemas.microsoft.com/office/drawing/2014/main" id="{2DEFE5FB-B976-344F-2902-28397766BE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377437"/>
            <a:ext cx="7812000" cy="305156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bre, paysage, plein air, nature&#10;&#10;Le contenu généré par l’IA peut être incorrect.">
            <a:extLst>
              <a:ext uri="{FF2B5EF4-FFF2-40B4-BE49-F238E27FC236}">
                <a16:creationId xmlns:a16="http://schemas.microsoft.com/office/drawing/2014/main" id="{77818A2F-C8C0-E3B7-DDDF-DAA1A4525A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091" y="3673776"/>
            <a:ext cx="6196500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268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BAB6C6-257F-B8AA-A4BC-0D7301187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Ressources d’eau&#10;&#10;Le contenu généré par l’IA peut être incorrect.">
            <a:extLst>
              <a:ext uri="{FF2B5EF4-FFF2-40B4-BE49-F238E27FC236}">
                <a16:creationId xmlns:a16="http://schemas.microsoft.com/office/drawing/2014/main" id="{B63B4CBC-3A78-97E8-5A2C-B580E6E7FB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339000"/>
            <a:ext cx="7416000" cy="309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herbe, arbre, rivière&#10;&#10;Le contenu généré par l’IA peut être incorrect.">
            <a:extLst>
              <a:ext uri="{FF2B5EF4-FFF2-40B4-BE49-F238E27FC236}">
                <a16:creationId xmlns:a16="http://schemas.microsoft.com/office/drawing/2014/main" id="{8A252164-252A-3F4A-1232-DA3D445D72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136" y="3474000"/>
            <a:ext cx="7308000" cy="3045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0372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4CAF90-3489-F825-0EFB-FDFC15911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3E1DA48-DCC5-DB6F-8A1D-D50F58ED23AC}"/>
              </a:ext>
            </a:extLst>
          </p:cNvPr>
          <p:cNvSpPr txBox="1"/>
          <p:nvPr/>
        </p:nvSpPr>
        <p:spPr>
          <a:xfrm>
            <a:off x="1511808" y="1182624"/>
            <a:ext cx="10789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,Lorient Vous Présente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La Commune De Saint – Martin –De Londres (Hérault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4167ABD-D1C5-05F6-ED58-2C250A2FEAD1}"/>
              </a:ext>
            </a:extLst>
          </p:cNvPr>
          <p:cNvSpPr txBox="1"/>
          <p:nvPr/>
        </p:nvSpPr>
        <p:spPr>
          <a:xfrm>
            <a:off x="3781525" y="3086142"/>
            <a:ext cx="1065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36B6E9-E14F-145C-202A-565F980F9DC2}"/>
              </a:ext>
            </a:extLst>
          </p:cNvPr>
          <p:cNvSpPr txBox="1"/>
          <p:nvPr/>
        </p:nvSpPr>
        <p:spPr>
          <a:xfrm>
            <a:off x="5423770" y="4686171"/>
            <a:ext cx="7628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4792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201</Words>
  <Application>Microsoft Office PowerPoint</Application>
  <PresentationFormat>Grand écran</PresentationFormat>
  <Paragraphs>22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2025-02-20T04:42:32Z</dcterms:created>
  <dcterms:modified xsi:type="dcterms:W3CDTF">2025-02-20T06:27:17Z</dcterms:modified>
</cp:coreProperties>
</file>