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82"/>
  </p:notesMasterIdLst>
  <p:sldIdLst>
    <p:sldId id="256" r:id="rId4"/>
    <p:sldId id="315" r:id="rId5"/>
    <p:sldId id="272" r:id="rId6"/>
    <p:sldId id="266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73" r:id="rId16"/>
    <p:sldId id="267" r:id="rId17"/>
    <p:sldId id="268" r:id="rId18"/>
    <p:sldId id="269" r:id="rId19"/>
    <p:sldId id="270" r:id="rId20"/>
    <p:sldId id="271" r:id="rId21"/>
    <p:sldId id="274" r:id="rId22"/>
    <p:sldId id="277" r:id="rId23"/>
    <p:sldId id="278" r:id="rId24"/>
    <p:sldId id="279" r:id="rId25"/>
    <p:sldId id="280" r:id="rId26"/>
    <p:sldId id="328" r:id="rId27"/>
    <p:sldId id="276" r:id="rId28"/>
    <p:sldId id="275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10" r:id="rId58"/>
    <p:sldId id="311" r:id="rId59"/>
    <p:sldId id="312" r:id="rId60"/>
    <p:sldId id="313" r:id="rId61"/>
    <p:sldId id="314" r:id="rId62"/>
    <p:sldId id="316" r:id="rId63"/>
    <p:sldId id="317" r:id="rId64"/>
    <p:sldId id="318" r:id="rId65"/>
    <p:sldId id="320" r:id="rId66"/>
    <p:sldId id="321" r:id="rId67"/>
    <p:sldId id="322" r:id="rId68"/>
    <p:sldId id="323" r:id="rId69"/>
    <p:sldId id="324" r:id="rId70"/>
    <p:sldId id="326" r:id="rId71"/>
    <p:sldId id="327" r:id="rId72"/>
    <p:sldId id="329" r:id="rId73"/>
    <p:sldId id="330" r:id="rId74"/>
    <p:sldId id="331" r:id="rId75"/>
    <p:sldId id="332" r:id="rId76"/>
    <p:sldId id="333" r:id="rId77"/>
    <p:sldId id="334" r:id="rId78"/>
    <p:sldId id="336" r:id="rId79"/>
    <p:sldId id="319" r:id="rId80"/>
    <p:sldId id="257" r:id="rId81"/>
  </p:sldIdLst>
  <p:sldSz cx="9144000" cy="685958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ZvpX3EPz41ApxCdRCSbBg==" hashData="2MnUQ1PZL1NLAW1FZl8vHo7fkB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84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798546-5449-4C1F-B691-6F1CF82CA901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06475-F086-4569-B217-190C1DAE777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918"/>
            <a:ext cx="7772400" cy="147036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7101"/>
            <a:ext cx="6400800" cy="175300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7921"/>
            <a:ext cx="7772400" cy="136239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7387"/>
            <a:ext cx="7772400" cy="150053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572"/>
            <a:ext cx="4038600" cy="452701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572"/>
            <a:ext cx="4038600" cy="452701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469"/>
            <a:ext cx="4040188" cy="63991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5379"/>
            <a:ext cx="4040188" cy="3952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469"/>
            <a:ext cx="4041775" cy="63991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5379"/>
            <a:ext cx="4041775" cy="39522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3" y="273114"/>
            <a:ext cx="3008313" cy="1162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114"/>
            <a:ext cx="5111750" cy="585446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3" y="1435434"/>
            <a:ext cx="3008313" cy="4692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1713"/>
            <a:ext cx="5486400" cy="56687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918"/>
            <a:ext cx="5486400" cy="41157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8580"/>
            <a:ext cx="5486400" cy="8050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702"/>
            <a:ext cx="2057400" cy="585288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702"/>
            <a:ext cx="6019800" cy="585288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02" y="2135043"/>
            <a:ext cx="7772401" cy="147036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41" y="3887102"/>
            <a:ext cx="6400800" cy="17530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4411219"/>
            <a:ext cx="7772401" cy="1362391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907392"/>
            <a:ext cx="7772401" cy="1500535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5" y="1601451"/>
            <a:ext cx="4038599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6" y="1601451"/>
            <a:ext cx="4038599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524"/>
            <a:ext cx="4040188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5385"/>
            <a:ext cx="4040188" cy="395220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524"/>
            <a:ext cx="4041776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385"/>
            <a:ext cx="4041776" cy="3952201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58" y="276838"/>
            <a:ext cx="3008312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76408"/>
            <a:ext cx="5111751" cy="5854467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58" y="1435432"/>
            <a:ext cx="3008312" cy="4692149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5007"/>
            <a:ext cx="5486400" cy="566870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7101"/>
            <a:ext cx="5486400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8591"/>
            <a:ext cx="5486400" cy="805048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49" y="278000"/>
            <a:ext cx="2057402" cy="585287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000"/>
            <a:ext cx="6019799" cy="585287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51" y="2130945"/>
            <a:ext cx="7772401" cy="147036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7277"/>
            <a:ext cx="6400800" cy="17530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67" y="4407946"/>
            <a:ext cx="7772401" cy="1362392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67" y="2907417"/>
            <a:ext cx="7772401" cy="1500535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2" y="1601314"/>
            <a:ext cx="4038600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601314"/>
            <a:ext cx="4038600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568"/>
            <a:ext cx="4040188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6097"/>
            <a:ext cx="4040188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568"/>
            <a:ext cx="4041774" cy="63991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6097"/>
            <a:ext cx="4041774" cy="3952203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4" y="276838"/>
            <a:ext cx="3008312" cy="116231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6" y="277086"/>
            <a:ext cx="5111751" cy="5854467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4" y="1435454"/>
            <a:ext cx="3008312" cy="4692149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6" y="4805642"/>
            <a:ext cx="5486400" cy="56687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6" y="617631"/>
            <a:ext cx="5486400" cy="411575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6" y="5368594"/>
            <a:ext cx="5486400" cy="80504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99" y="278681"/>
            <a:ext cx="2057402" cy="585287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681"/>
            <a:ext cx="6019799" cy="585287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702"/>
            <a:ext cx="8229600" cy="11432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572"/>
            <a:ext cx="8229600" cy="45270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7823"/>
            <a:ext cx="2133600" cy="365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F644B-E08B-4B0C-8D95-665B9ECA27E4}" type="datetimeFigureOut">
              <a:rPr lang="fr-FR" smtClean="0"/>
              <a:pPr/>
              <a:t>10/11/2024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7823"/>
            <a:ext cx="2895600" cy="365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7823"/>
            <a:ext cx="2133600" cy="3652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848A9-DD2E-44EE-8B56-112565907DB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8" y="275156"/>
            <a:ext cx="8229600" cy="1143267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8" y="1601451"/>
            <a:ext cx="8229600" cy="4527011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85" y="6361118"/>
            <a:ext cx="2133600" cy="365209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57" y="6361118"/>
            <a:ext cx="2895600" cy="365209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771" y="6361118"/>
            <a:ext cx="2133600" cy="365209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726"/>
            <a:ext cx="8229602" cy="1143265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1314"/>
            <a:ext cx="8229602" cy="4527011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4" y="6361807"/>
            <a:ext cx="2133600" cy="365209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18" y="6361807"/>
            <a:ext cx="2895600" cy="365209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28" y="6361807"/>
            <a:ext cx="2133600" cy="365209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0.gif"/><Relationship Id="rId5" Type="http://schemas.openxmlformats.org/officeDocument/2006/relationships/image" Target="../media/image89.png"/><Relationship Id="rId4" Type="http://schemas.openxmlformats.org/officeDocument/2006/relationships/image" Target="../media/image8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5" y="4596984"/>
            <a:ext cx="9143999" cy="1805012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Découverte</a:t>
            </a:r>
          </a:p>
          <a:p>
            <a:pPr defTabSz="1088204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de l'alsace par des touristes 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2756256" y="76286"/>
            <a:ext cx="5302166" cy="5067645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600000">
            <a:off x="4644011" y="4222067"/>
            <a:ext cx="1764233" cy="1762823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328564" y="36010"/>
            <a:ext cx="1815439" cy="1520700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9" y="72201"/>
            <a:ext cx="2905243" cy="2530101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>
                <a:solidFill>
                  <a:prstClr val="white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>
                <a:solidFill>
                  <a:prstClr val="white"/>
                </a:solidFill>
                <a:latin typeface="Chiller" pitchFamily="82" charset="0"/>
              </a:rPr>
              <a:t>Bruce Davidson</a:t>
            </a:r>
          </a:p>
        </p:txBody>
      </p:sp>
      <p:sp>
        <p:nvSpPr>
          <p:cNvPr id="8" name="Rectangle 7"/>
          <p:cNvSpPr/>
          <p:nvPr/>
        </p:nvSpPr>
        <p:spPr>
          <a:xfrm>
            <a:off x="7488003" y="3240750"/>
            <a:ext cx="672377" cy="102943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9</a:t>
            </a:r>
            <a:endParaRPr lang="fr-FR" sz="2100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6000" y="2880668"/>
            <a:ext cx="4392488" cy="1045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082726"/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Bergheim</a:t>
            </a:r>
            <a:endParaRPr lang="fr-FR" sz="2800" dirty="0">
              <a:solidFill>
                <a:srgbClr val="FF0000"/>
              </a:solidFill>
            </a:endParaRPr>
          </a:p>
        </p:txBody>
      </p:sp>
      <p:pic>
        <p:nvPicPr>
          <p:cNvPr id="9" name="Lété Indien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Lété Indien - Organ &amp; keyboard (chromatic).wav"/>
          </p:nvPr>
        </p:nvPicPr>
        <p:blipFill>
          <a:blip r:embed="rId6" cstate="print"/>
          <a:stretch>
            <a:fillRect/>
          </a:stretch>
        </p:blipFill>
        <p:spPr>
          <a:xfrm>
            <a:off x="4572000" y="2421450"/>
            <a:ext cx="304800" cy="304870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8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8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8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6958_984895369993340_6149577808855018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8672" y="108000"/>
            <a:ext cx="7103131" cy="6372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7562236_7983450288432907_1496984362468660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06329_7983449548432981_8683289455131666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69150_7983663558411580_138099626945885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81674_7983662798411656_87088639937669781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bevelT w="127000" h="127000" prst="angle"/>
            <a:extrusionClr>
              <a:schemeClr val="bg1"/>
            </a:extrusion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22603_7983448278433108_10594772747190276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25918_7983524755092127_1288683323319420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003" y="0"/>
            <a:ext cx="3677603" cy="68595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57369838_7983451131766156_30687862781491655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20000" y="0"/>
            <a:ext cx="3116104" cy="68595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57504500_7983451398432796_625990467002995708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08000" y="0"/>
            <a:ext cx="3077528" cy="685958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7371155_7983504831760786_64022200221526829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4251960" cy="68595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 descr="457399954_7983449771766292_651767413223812738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03" y="0"/>
            <a:ext cx="3094673" cy="685958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6696_7983455538432382_73549206908867904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3620" y="108025"/>
            <a:ext cx="6166448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9946_7983662255078377_8485844297502505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16484" y="108025"/>
            <a:ext cx="5863802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7404934_7983532058424730_1961617190722398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06223_7983660151745254_7506191728260319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34426_7983661748411761_7951122760351588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3870" y="108025"/>
            <a:ext cx="4939535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44902_7983660648411871_1963482764042652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57116_7983661188411817_982930619772798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60716_7983482718429664_30139325239230624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61088_7983657235078879_6210092105886497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62243_7983454995099103_2735443943614212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5970" y="108025"/>
            <a:ext cx="5493107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738911_7983663105078292_3550534118747978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8860" y="108025"/>
            <a:ext cx="420552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922685_7983525105092092_6648716073726725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64591" y="108025"/>
            <a:ext cx="4101975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  <a:extrusionClr>
              <a:schemeClr val="bg1"/>
            </a:extrusion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099269_7983448888433047_22950140861025619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02710_984896033326607_2412008034601325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1472" y="108025"/>
            <a:ext cx="511123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049897_1121476426177857_2202760843649872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67409_7983450845099518_58540238492920344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108025"/>
            <a:ext cx="477900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63305_7983447781766491_1523570156665630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02931_984895303326680_3845925618636979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0768" y="108025"/>
            <a:ext cx="5651441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07110_984895973326613_5791082750102730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8647" y="108025"/>
            <a:ext cx="4781988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10033_984895513326659_7633061661579827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45" y="0"/>
            <a:ext cx="8423910" cy="685958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10193_984895589993318_4830568830649814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8661"/>
            <a:ext cx="9144000" cy="636226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22574_984895036660040_2023959271410044756_n.jpg"/>
          <p:cNvPicPr preferRelativeResize="0"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0265" y="108025"/>
            <a:ext cx="455598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22594_984895876659956_81554347839409877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7337" y="108025"/>
            <a:ext cx="5955139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24926_984895703326640_6954278702808925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8113" y="108025"/>
            <a:ext cx="4727228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24959_984896353326575_497964105654375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7478" y="108025"/>
            <a:ext cx="6196436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51854_984895439993333_7891356102488354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510" y="0"/>
            <a:ext cx="7880985" cy="685958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53233_984895749993302_58961182440391377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0160" y="108025"/>
            <a:ext cx="611712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84620_984895793326631_50266911542760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1803" y="108025"/>
            <a:ext cx="5779592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85475_984894173326793_70709672054658782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3363" y="108025"/>
            <a:ext cx="5070559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86064_984896193326591_4518581210824824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1178" y="108025"/>
            <a:ext cx="5762166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286070_984895106660033_20227312834928982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5910"/>
            <a:ext cx="9144000" cy="576777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25226_984896389993238_4973295042543369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7531" y="108025"/>
            <a:ext cx="491414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25233_984896063326604_41261806817469733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5795" y="0"/>
            <a:ext cx="7892415" cy="685958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25839_984896493326561_13814147531970082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0236"/>
            <a:ext cx="9144000" cy="5539117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25938_984895543326656_5570012583508698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7386"/>
            <a:ext cx="9144000" cy="550481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83299_984894886660055_39738582260643284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83336_984896763326534_53547662418154273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7606"/>
            <a:ext cx="9144000" cy="426437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93144_984895986659945_2424216762118868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67" y="108025"/>
            <a:ext cx="4731210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96566_984896129993264_1669403733704091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6072" y="108025"/>
            <a:ext cx="5400005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396758_984896669993210_60935300578449767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6534" y="108025"/>
            <a:ext cx="5343392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00846_984896289993248_4258026690685247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4188" y="108025"/>
            <a:ext cx="5626491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01560_984896426659901_6498878434517716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7492"/>
            <a:ext cx="9144000" cy="490460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08788_984896723326538_5081350765214178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5" y="0"/>
            <a:ext cx="9103995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23689_984895479993329_5786171799738825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0087"/>
            <a:ext cx="9144000" cy="6379416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39548_984895839993293_1843778627713031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583"/>
            <a:ext cx="9144000" cy="680242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470715_984895253326685_6956952417139495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0108"/>
            <a:ext cx="9144000" cy="625937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82154_984894476660096_4715615032730806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0344"/>
            <a:ext cx="9144000" cy="4938903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07593_984894543326756_977189676625927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4535"/>
            <a:ext cx="9144000" cy="547052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15397_984895186660025_34484862968916149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5259" y="108025"/>
            <a:ext cx="4751123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15398_984895333326677_3716860456220163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7421"/>
            <a:ext cx="9144000" cy="530474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639726_538015882093488_81674179580666223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962518_538015422093534_344713487168069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88454_538015965426813_76916669563099618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1466763_946918607453190_65704161588924805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96" y="396092"/>
            <a:ext cx="9125904" cy="6094707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91160_946918484119869_2868440973998157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000" y="216050"/>
            <a:ext cx="9100000" cy="604940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14940_946918420786542_83852965265913886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4575" y="108025"/>
            <a:ext cx="4250658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33166_946918560786528_4497265124644808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92"/>
            <a:ext cx="9144000" cy="607865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83755_515014944476044_3242029219376988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3" y="0"/>
            <a:ext cx="3861911" cy="68595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61784040_515015131142692_860588389293939901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3" y="0"/>
            <a:ext cx="3861911" cy="685958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1826807_515015011142704_4661235285739419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3" y="0"/>
            <a:ext cx="3861911" cy="68595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 descr="461821837_515015077809364_367582933778332182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3" y="0"/>
            <a:ext cx="3857625" cy="685958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911132_1121476459511187_6563949683455041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10423_1121476492844517_1412329680761113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0003" y="0"/>
            <a:ext cx="3990499" cy="685958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458449819_984895729993304_185993586844878235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03" y="0"/>
            <a:ext cx="3711893" cy="6859588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113981_1121476506177849_81914836118577299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91855"/>
            <a:ext cx="9144000" cy="447588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349722_1121476402844526_66516990314876465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958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457331484_481194751425324_1665761289517816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08025"/>
            <a:ext cx="5091228" cy="63734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7000" h="127000" prst="angle"/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457362167_481194791425320_1437118549774317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84"/>
            <a:ext cx="9139944" cy="6094707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457362578_481194838091982_64039896367567718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" y="396093"/>
            <a:ext cx="9073008" cy="6050073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gheim457376118_481194784758654_2576564023915685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100"/>
            <a:ext cx="9139944" cy="6094707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299678_4060627860919427_941132548796040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94"/>
            <a:ext cx="9144000" cy="6093601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67" y="5580000"/>
            <a:ext cx="1676439" cy="87974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99084" y="2829649"/>
            <a:ext cx="1257189" cy="1414535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255" y="4118404"/>
            <a:ext cx="1066706" cy="68583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2276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574" y="5688000"/>
            <a:ext cx="2518951" cy="793048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639197" y="2403439"/>
            <a:ext cx="2518118" cy="793048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476784"/>
            <a:ext cx="6804248" cy="1474480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Chromatic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Player  Paul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Lété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Indien 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699" y="3086858"/>
            <a:ext cx="3047731" cy="1714588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8423" y="261429"/>
            <a:ext cx="2095314" cy="2357558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7651946" y="6012000"/>
            <a:ext cx="1127710" cy="36274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20252" tIns="60123" rIns="120252" bIns="60123" rtlCol="0">
            <a:spAutoFit/>
          </a:bodyPr>
          <a:lstStyle/>
          <a:p>
            <a:pPr defTabSz="1210176"/>
            <a:r>
              <a:rPr lang="fr-FR" sz="1500" b="1" dirty="0" smtClean="0">
                <a:solidFill>
                  <a:srgbClr val="FF0000"/>
                </a:solidFill>
              </a:rPr>
              <a:t>10.11.2024</a:t>
            </a:r>
            <a:endParaRPr lang="fr-FR" sz="15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7" grpId="0" animBg="1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9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52</Words>
  <Application>Microsoft Office PowerPoint</Application>
  <PresentationFormat>Personnalisé</PresentationFormat>
  <Paragraphs>16</Paragraphs>
  <Slides>78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78</vt:i4>
      </vt:variant>
    </vt:vector>
  </HeadingPairs>
  <TitlesOfParts>
    <vt:vector size="81" baseType="lpstr">
      <vt:lpstr>Thème Office</vt:lpstr>
      <vt:lpstr>29_Thème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20</cp:revision>
  <dcterms:created xsi:type="dcterms:W3CDTF">2024-11-09T21:38:02Z</dcterms:created>
  <dcterms:modified xsi:type="dcterms:W3CDTF">2024-11-10T20:06:09Z</dcterms:modified>
</cp:coreProperties>
</file>