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84" r:id="rId2"/>
  </p:sldMasterIdLst>
  <p:notesMasterIdLst>
    <p:notesMasterId r:id="rId57"/>
  </p:notesMasterIdLst>
  <p:sldIdLst>
    <p:sldId id="259" r:id="rId3"/>
    <p:sldId id="272" r:id="rId4"/>
    <p:sldId id="285" r:id="rId5"/>
    <p:sldId id="273" r:id="rId6"/>
    <p:sldId id="274" r:id="rId7"/>
    <p:sldId id="294" r:id="rId8"/>
    <p:sldId id="276" r:id="rId9"/>
    <p:sldId id="286" r:id="rId10"/>
    <p:sldId id="277" r:id="rId11"/>
    <p:sldId id="280" r:id="rId12"/>
    <p:sldId id="307" r:id="rId13"/>
    <p:sldId id="287" r:id="rId14"/>
    <p:sldId id="282" r:id="rId15"/>
    <p:sldId id="288" r:id="rId16"/>
    <p:sldId id="284" r:id="rId17"/>
    <p:sldId id="292" r:id="rId18"/>
    <p:sldId id="306" r:id="rId19"/>
    <p:sldId id="296" r:id="rId20"/>
    <p:sldId id="310" r:id="rId21"/>
    <p:sldId id="297" r:id="rId22"/>
    <p:sldId id="301" r:id="rId23"/>
    <p:sldId id="295" r:id="rId24"/>
    <p:sldId id="302" r:id="rId25"/>
    <p:sldId id="275" r:id="rId26"/>
    <p:sldId id="303" r:id="rId27"/>
    <p:sldId id="267" r:id="rId28"/>
    <p:sldId id="305" r:id="rId29"/>
    <p:sldId id="293" r:id="rId30"/>
    <p:sldId id="308" r:id="rId31"/>
    <p:sldId id="298" r:id="rId32"/>
    <p:sldId id="311" r:id="rId33"/>
    <p:sldId id="291" r:id="rId34"/>
    <p:sldId id="300" r:id="rId35"/>
    <p:sldId id="304" r:id="rId36"/>
    <p:sldId id="278" r:id="rId37"/>
    <p:sldId id="270" r:id="rId38"/>
    <p:sldId id="269" r:id="rId39"/>
    <p:sldId id="271" r:id="rId40"/>
    <p:sldId id="289" r:id="rId41"/>
    <p:sldId id="266" r:id="rId42"/>
    <p:sldId id="260" r:id="rId43"/>
    <p:sldId id="261" r:id="rId44"/>
    <p:sldId id="309" r:id="rId45"/>
    <p:sldId id="299" r:id="rId46"/>
    <p:sldId id="262" r:id="rId47"/>
    <p:sldId id="290" r:id="rId48"/>
    <p:sldId id="268" r:id="rId49"/>
    <p:sldId id="263" r:id="rId50"/>
    <p:sldId id="279" r:id="rId51"/>
    <p:sldId id="281" r:id="rId52"/>
    <p:sldId id="265" r:id="rId53"/>
    <p:sldId id="283" r:id="rId54"/>
    <p:sldId id="264" r:id="rId55"/>
    <p:sldId id="258" r:id="rId56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yogX6uUk2zD7E1icKD1LlQ==" hashData="pCi5gFyqRyNFP0TOiLUaDOWuOI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756" y="-96"/>
      </p:cViewPr>
      <p:guideLst>
        <p:guide orient="horz" pos="2161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notesMaster" Target="notesMasters/notesMaster1.xml"/><Relationship Id="rId61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2425D10-54FD-4BB8-952E-50F311F8B250}" type="datetimeFigureOut">
              <a:rPr lang="fr-FR" smtClean="0"/>
              <a:pPr/>
              <a:t>09/11/2024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45B662F-F914-479A-A1BB-5F8D24A3A4E2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080A70-75AB-4AD4-A5A3-BF73EAC3B717}" type="slidenum">
              <a:rPr lang="fr-FR" smtClean="0">
                <a:solidFill>
                  <a:prstClr val="black"/>
                </a:solidFill>
              </a:rPr>
              <a:pPr/>
              <a:t>1</a:t>
            </a:fld>
            <a:endParaRPr lang="fr-FR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7455" y="2130452"/>
            <a:ext cx="7772401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1" y="3886378"/>
            <a:ext cx="6400800" cy="1752598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01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03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205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6069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008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4105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7811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213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3971" y="4406925"/>
            <a:ext cx="7772401" cy="1362076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3971" y="2906745"/>
            <a:ext cx="7772401" cy="1500187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018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037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2051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6069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0085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4105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78118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21362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702" y="1600947"/>
            <a:ext cx="4038600" cy="4525963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869" y="1600947"/>
            <a:ext cx="4038600" cy="4525963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800" y="1535213"/>
            <a:ext cx="4040188" cy="639762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0180" indent="0">
              <a:buNone/>
              <a:defRPr sz="2400" b="1"/>
            </a:lvl2pPr>
            <a:lvl3pPr marL="1080370" indent="0">
              <a:buNone/>
              <a:defRPr sz="2100" b="1"/>
            </a:lvl3pPr>
            <a:lvl4pPr marL="1620511" indent="0">
              <a:buNone/>
              <a:defRPr sz="1900" b="1"/>
            </a:lvl4pPr>
            <a:lvl5pPr marL="2160698" indent="0">
              <a:buNone/>
              <a:defRPr sz="1900" b="1"/>
            </a:lvl5pPr>
            <a:lvl6pPr marL="2700854" indent="0">
              <a:buNone/>
              <a:defRPr sz="1900" b="1"/>
            </a:lvl6pPr>
            <a:lvl7pPr marL="3241050" indent="0">
              <a:buNone/>
              <a:defRPr sz="1900" b="1"/>
            </a:lvl7pPr>
            <a:lvl8pPr marL="3781186" indent="0">
              <a:buNone/>
              <a:defRPr sz="1900" b="1"/>
            </a:lvl8pPr>
            <a:lvl9pPr marL="4321362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800" y="2175596"/>
            <a:ext cx="4040188" cy="3951288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6313" y="1535213"/>
            <a:ext cx="4041774" cy="639762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0180" indent="0">
              <a:buNone/>
              <a:defRPr sz="2400" b="1"/>
            </a:lvl2pPr>
            <a:lvl3pPr marL="1080370" indent="0">
              <a:buNone/>
              <a:defRPr sz="2100" b="1"/>
            </a:lvl3pPr>
            <a:lvl4pPr marL="1620511" indent="0">
              <a:buNone/>
              <a:defRPr sz="1900" b="1"/>
            </a:lvl4pPr>
            <a:lvl5pPr marL="2160698" indent="0">
              <a:buNone/>
              <a:defRPr sz="1900" b="1"/>
            </a:lvl5pPr>
            <a:lvl6pPr marL="2700854" indent="0">
              <a:buNone/>
              <a:defRPr sz="1900" b="1"/>
            </a:lvl6pPr>
            <a:lvl7pPr marL="3241050" indent="0">
              <a:buNone/>
              <a:defRPr sz="1900" b="1"/>
            </a:lvl7pPr>
            <a:lvl8pPr marL="3781186" indent="0">
              <a:buNone/>
              <a:defRPr sz="1900" b="1"/>
            </a:lvl8pPr>
            <a:lvl9pPr marL="4321362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6313" y="2175596"/>
            <a:ext cx="4041774" cy="3951288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60041" y="276773"/>
            <a:ext cx="3008312" cy="1162050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666" y="277022"/>
            <a:ext cx="5111751" cy="5853113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60041" y="1435121"/>
            <a:ext cx="3008312" cy="4691062"/>
          </a:xfrm>
        </p:spPr>
        <p:txBody>
          <a:bodyPr/>
          <a:lstStyle>
            <a:lvl1pPr marL="0" indent="0">
              <a:buNone/>
              <a:defRPr sz="1700"/>
            </a:lvl1pPr>
            <a:lvl2pPr marL="540180" indent="0">
              <a:buNone/>
              <a:defRPr sz="1300"/>
            </a:lvl2pPr>
            <a:lvl3pPr marL="1080370" indent="0">
              <a:buNone/>
              <a:defRPr sz="1200"/>
            </a:lvl3pPr>
            <a:lvl4pPr marL="1620511" indent="0">
              <a:buNone/>
              <a:defRPr sz="1100"/>
            </a:lvl4pPr>
            <a:lvl5pPr marL="2160698" indent="0">
              <a:buNone/>
              <a:defRPr sz="1100"/>
            </a:lvl5pPr>
            <a:lvl6pPr marL="2700854" indent="0">
              <a:buNone/>
              <a:defRPr sz="1100"/>
            </a:lvl6pPr>
            <a:lvl7pPr marL="3241050" indent="0">
              <a:buNone/>
              <a:defRPr sz="1100"/>
            </a:lvl7pPr>
            <a:lvl8pPr marL="3781186" indent="0">
              <a:buNone/>
              <a:defRPr sz="1100"/>
            </a:lvl8pPr>
            <a:lvl9pPr marL="4321362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326" y="4804529"/>
            <a:ext cx="5486400" cy="566740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326" y="617491"/>
            <a:ext cx="5486400" cy="4114800"/>
          </a:xfrm>
        </p:spPr>
        <p:txBody>
          <a:bodyPr/>
          <a:lstStyle>
            <a:lvl1pPr marL="0" indent="0">
              <a:buNone/>
              <a:defRPr sz="3800"/>
            </a:lvl1pPr>
            <a:lvl2pPr marL="540180" indent="0">
              <a:buNone/>
              <a:defRPr sz="3300"/>
            </a:lvl2pPr>
            <a:lvl3pPr marL="1080370" indent="0">
              <a:buNone/>
              <a:defRPr sz="2900"/>
            </a:lvl3pPr>
            <a:lvl4pPr marL="1620511" indent="0">
              <a:buNone/>
              <a:defRPr sz="2400"/>
            </a:lvl4pPr>
            <a:lvl5pPr marL="2160698" indent="0">
              <a:buNone/>
              <a:defRPr sz="2400"/>
            </a:lvl5pPr>
            <a:lvl6pPr marL="2700854" indent="0">
              <a:buNone/>
              <a:defRPr sz="2400"/>
            </a:lvl6pPr>
            <a:lvl7pPr marL="3241050" indent="0">
              <a:buNone/>
              <a:defRPr sz="2400"/>
            </a:lvl7pPr>
            <a:lvl8pPr marL="3781186" indent="0">
              <a:buNone/>
              <a:defRPr sz="2400"/>
            </a:lvl8pPr>
            <a:lvl9pPr marL="4321362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326" y="5367349"/>
            <a:ext cx="5486400" cy="804862"/>
          </a:xfrm>
        </p:spPr>
        <p:txBody>
          <a:bodyPr/>
          <a:lstStyle>
            <a:lvl1pPr marL="0" indent="0">
              <a:buNone/>
              <a:defRPr sz="1700"/>
            </a:lvl1pPr>
            <a:lvl2pPr marL="540180" indent="0">
              <a:buNone/>
              <a:defRPr sz="1300"/>
            </a:lvl2pPr>
            <a:lvl3pPr marL="1080370" indent="0">
              <a:buNone/>
              <a:defRPr sz="1200"/>
            </a:lvl3pPr>
            <a:lvl4pPr marL="1620511" indent="0">
              <a:buNone/>
              <a:defRPr sz="1100"/>
            </a:lvl4pPr>
            <a:lvl5pPr marL="2160698" indent="0">
              <a:buNone/>
              <a:defRPr sz="1100"/>
            </a:lvl5pPr>
            <a:lvl6pPr marL="2700854" indent="0">
              <a:buNone/>
              <a:defRPr sz="1100"/>
            </a:lvl6pPr>
            <a:lvl7pPr marL="3241050" indent="0">
              <a:buNone/>
              <a:defRPr sz="1100"/>
            </a:lvl7pPr>
            <a:lvl8pPr marL="3781186" indent="0">
              <a:buNone/>
              <a:defRPr sz="1100"/>
            </a:lvl8pPr>
            <a:lvl9pPr marL="4321362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699" y="278616"/>
            <a:ext cx="2057402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8102" y="278616"/>
            <a:ext cx="6019799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6401" y="2134548"/>
            <a:ext cx="7772401" cy="1470026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841" y="3886201"/>
            <a:ext cx="6400800" cy="1752599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410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82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22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7636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043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645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086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5271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925" y="4410196"/>
            <a:ext cx="7772401" cy="1362075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925" y="2906718"/>
            <a:ext cx="7772401" cy="150018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4101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8204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226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7636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043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6454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0862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52712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2" y="1601079"/>
            <a:ext cx="4038599" cy="4525963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383" y="1601079"/>
            <a:ext cx="4038599" cy="4525963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800" y="1535168"/>
            <a:ext cx="4040188" cy="639762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101" indent="0">
              <a:buNone/>
              <a:defRPr sz="2400" b="1"/>
            </a:lvl2pPr>
            <a:lvl3pPr marL="1088204" indent="0">
              <a:buNone/>
              <a:defRPr sz="2100" b="1"/>
            </a:lvl3pPr>
            <a:lvl4pPr marL="1632265" indent="0">
              <a:buNone/>
              <a:defRPr sz="1900" b="1"/>
            </a:lvl4pPr>
            <a:lvl5pPr marL="2176367" indent="0">
              <a:buNone/>
              <a:defRPr sz="1900" b="1"/>
            </a:lvl5pPr>
            <a:lvl6pPr marL="2720437" indent="0">
              <a:buNone/>
              <a:defRPr sz="1900" b="1"/>
            </a:lvl6pPr>
            <a:lvl7pPr marL="3264540" indent="0">
              <a:buNone/>
              <a:defRPr sz="1900" b="1"/>
            </a:lvl7pPr>
            <a:lvl8pPr marL="3808624" indent="0">
              <a:buNone/>
              <a:defRPr sz="1900" b="1"/>
            </a:lvl8pPr>
            <a:lvl9pPr marL="4352712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800" y="2174880"/>
            <a:ext cx="4040188" cy="3951287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6312" y="1535168"/>
            <a:ext cx="4041776" cy="639762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101" indent="0">
              <a:buNone/>
              <a:defRPr sz="2400" b="1"/>
            </a:lvl2pPr>
            <a:lvl3pPr marL="1088204" indent="0">
              <a:buNone/>
              <a:defRPr sz="2100" b="1"/>
            </a:lvl3pPr>
            <a:lvl4pPr marL="1632265" indent="0">
              <a:buNone/>
              <a:defRPr sz="1900" b="1"/>
            </a:lvl4pPr>
            <a:lvl5pPr marL="2176367" indent="0">
              <a:buNone/>
              <a:defRPr sz="1900" b="1"/>
            </a:lvl5pPr>
            <a:lvl6pPr marL="2720437" indent="0">
              <a:buNone/>
              <a:defRPr sz="1900" b="1"/>
            </a:lvl6pPr>
            <a:lvl7pPr marL="3264540" indent="0">
              <a:buNone/>
              <a:defRPr sz="1900" b="1"/>
            </a:lvl7pPr>
            <a:lvl8pPr marL="3808624" indent="0">
              <a:buNone/>
              <a:defRPr sz="1900" b="1"/>
            </a:lvl8pPr>
            <a:lvl9pPr marL="4352712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6312" y="2174880"/>
            <a:ext cx="4041776" cy="3951287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9858" y="276773"/>
            <a:ext cx="3008312" cy="1162050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665" y="276344"/>
            <a:ext cx="5111751" cy="5853112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9858" y="1435100"/>
            <a:ext cx="3008312" cy="4691062"/>
          </a:xfrm>
        </p:spPr>
        <p:txBody>
          <a:bodyPr/>
          <a:lstStyle>
            <a:lvl1pPr marL="0" indent="0">
              <a:buNone/>
              <a:defRPr sz="1700"/>
            </a:lvl1pPr>
            <a:lvl2pPr marL="544101" indent="0">
              <a:buNone/>
              <a:defRPr sz="1500"/>
            </a:lvl2pPr>
            <a:lvl3pPr marL="1088204" indent="0">
              <a:buNone/>
              <a:defRPr sz="1200"/>
            </a:lvl3pPr>
            <a:lvl4pPr marL="1632265" indent="0">
              <a:buNone/>
              <a:defRPr sz="1100"/>
            </a:lvl4pPr>
            <a:lvl5pPr marL="2176367" indent="0">
              <a:buNone/>
              <a:defRPr sz="1100"/>
            </a:lvl5pPr>
            <a:lvl6pPr marL="2720437" indent="0">
              <a:buNone/>
              <a:defRPr sz="1100"/>
            </a:lvl6pPr>
            <a:lvl7pPr marL="3264540" indent="0">
              <a:buNone/>
              <a:defRPr sz="1100"/>
            </a:lvl7pPr>
            <a:lvl8pPr marL="3808624" indent="0">
              <a:buNone/>
              <a:defRPr sz="1100"/>
            </a:lvl8pPr>
            <a:lvl9pPr marL="4352712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326" y="4803894"/>
            <a:ext cx="5486400" cy="566738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326" y="616957"/>
            <a:ext cx="5486400" cy="4114800"/>
          </a:xfrm>
        </p:spPr>
        <p:txBody>
          <a:bodyPr/>
          <a:lstStyle>
            <a:lvl1pPr marL="0" indent="0">
              <a:buNone/>
              <a:defRPr sz="3800"/>
            </a:lvl1pPr>
            <a:lvl2pPr marL="544101" indent="0">
              <a:buNone/>
              <a:defRPr sz="3300"/>
            </a:lvl2pPr>
            <a:lvl3pPr marL="1088204" indent="0">
              <a:buNone/>
              <a:defRPr sz="2900"/>
            </a:lvl3pPr>
            <a:lvl4pPr marL="1632265" indent="0">
              <a:buNone/>
              <a:defRPr sz="2400"/>
            </a:lvl4pPr>
            <a:lvl5pPr marL="2176367" indent="0">
              <a:buNone/>
              <a:defRPr sz="2400"/>
            </a:lvl5pPr>
            <a:lvl6pPr marL="2720437" indent="0">
              <a:buNone/>
              <a:defRPr sz="2400"/>
            </a:lvl6pPr>
            <a:lvl7pPr marL="3264540" indent="0">
              <a:buNone/>
              <a:defRPr sz="2400"/>
            </a:lvl7pPr>
            <a:lvl8pPr marL="3808624" indent="0">
              <a:buNone/>
              <a:defRPr sz="2400"/>
            </a:lvl8pPr>
            <a:lvl9pPr marL="4352712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326" y="5367347"/>
            <a:ext cx="5486400" cy="804861"/>
          </a:xfrm>
        </p:spPr>
        <p:txBody>
          <a:bodyPr/>
          <a:lstStyle>
            <a:lvl1pPr marL="0" indent="0">
              <a:buNone/>
              <a:defRPr sz="1700"/>
            </a:lvl1pPr>
            <a:lvl2pPr marL="544101" indent="0">
              <a:buNone/>
              <a:defRPr sz="1500"/>
            </a:lvl2pPr>
            <a:lvl3pPr marL="1088204" indent="0">
              <a:buNone/>
              <a:defRPr sz="1200"/>
            </a:lvl3pPr>
            <a:lvl4pPr marL="1632265" indent="0">
              <a:buNone/>
              <a:defRPr sz="1100"/>
            </a:lvl4pPr>
            <a:lvl5pPr marL="2176367" indent="0">
              <a:buNone/>
              <a:defRPr sz="1100"/>
            </a:lvl5pPr>
            <a:lvl6pPr marL="2720437" indent="0">
              <a:buNone/>
              <a:defRPr sz="1100"/>
            </a:lvl6pPr>
            <a:lvl7pPr marL="3264540" indent="0">
              <a:buNone/>
              <a:defRPr sz="1100"/>
            </a:lvl7pPr>
            <a:lvl8pPr marL="3808624" indent="0">
              <a:buNone/>
              <a:defRPr sz="1100"/>
            </a:lvl8pPr>
            <a:lvl9pPr marL="4352712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749" y="277936"/>
            <a:ext cx="2057402" cy="5851524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8101" y="277936"/>
            <a:ext cx="6019799" cy="5851524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367" y="274663"/>
            <a:ext cx="8229602" cy="1143000"/>
          </a:xfrm>
          <a:prstGeom prst="rect">
            <a:avLst/>
          </a:prstGeom>
        </p:spPr>
        <p:txBody>
          <a:bodyPr vert="horz" lIns="107353" tIns="53679" rIns="107353" bIns="53679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367" y="1600947"/>
            <a:ext cx="8229602" cy="4525963"/>
          </a:xfrm>
          <a:prstGeom prst="rect">
            <a:avLst/>
          </a:prstGeom>
        </p:spPr>
        <p:txBody>
          <a:bodyPr vert="horz" lIns="107353" tIns="53679" rIns="107353" bIns="53679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8801" y="6360336"/>
            <a:ext cx="2133600" cy="365125"/>
          </a:xfrm>
          <a:prstGeom prst="rect">
            <a:avLst/>
          </a:prstGeom>
        </p:spPr>
        <p:txBody>
          <a:bodyPr vert="horz" lIns="107353" tIns="53679" rIns="107353" bIns="53679" rtlCol="0" anchor="ctr"/>
          <a:lstStyle>
            <a:lvl1pPr algn="l" defTabSz="1080370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09/11/2024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6024" y="6360336"/>
            <a:ext cx="2895600" cy="365125"/>
          </a:xfrm>
          <a:prstGeom prst="rect">
            <a:avLst/>
          </a:prstGeom>
        </p:spPr>
        <p:txBody>
          <a:bodyPr vert="horz" lIns="107353" tIns="53679" rIns="107353" bIns="53679" rtlCol="0" anchor="ctr"/>
          <a:lstStyle>
            <a:lvl1pPr algn="ctr" defTabSz="1080370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5835" y="6360336"/>
            <a:ext cx="2133600" cy="365125"/>
          </a:xfrm>
          <a:prstGeom prst="rect">
            <a:avLst/>
          </a:prstGeom>
        </p:spPr>
        <p:txBody>
          <a:bodyPr vert="horz" lIns="107353" tIns="53679" rIns="107353" bIns="53679" rtlCol="0" anchor="ctr"/>
          <a:lstStyle>
            <a:lvl1pPr algn="r" defTabSz="1080370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slow" advTm="4000">
    <p:dissolve/>
  </p:transition>
  <p:txStyles>
    <p:titleStyle>
      <a:lvl1pPr algn="ctr" defTabSz="1080370" rtl="0" eaLnBrk="1" latinLnBrk="0" hangingPunct="1">
        <a:spcBef>
          <a:spcPct val="0"/>
        </a:spcBef>
        <a:buNone/>
        <a:defRPr sz="5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5139" indent="-405139" algn="l" defTabSz="1080370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77762" indent="-337609" algn="l" defTabSz="1080370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50431" indent="-270102" algn="l" defTabSz="1080370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890599" indent="-270102" algn="l" defTabSz="108037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0767" indent="-270102" algn="l" defTabSz="1080370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70903" indent="-270102" algn="l" defTabSz="108037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11117" indent="-270102" algn="l" defTabSz="108037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51282" indent="-270102" algn="l" defTabSz="108037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591472" indent="-270102" algn="l" defTabSz="108037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0180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0370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20511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60698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00854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41050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781186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21362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8" y="275093"/>
            <a:ext cx="8229600" cy="1143002"/>
          </a:xfrm>
          <a:prstGeom prst="rect">
            <a:avLst/>
          </a:prstGeom>
        </p:spPr>
        <p:txBody>
          <a:bodyPr vert="horz" lIns="108343" tIns="54169" rIns="108343" bIns="54169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8" y="1601079"/>
            <a:ext cx="8229600" cy="4525963"/>
          </a:xfrm>
          <a:prstGeom prst="rect">
            <a:avLst/>
          </a:prstGeom>
        </p:spPr>
        <p:txBody>
          <a:bodyPr vert="horz" lIns="108343" tIns="54169" rIns="108343" bIns="54169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8785" y="6359644"/>
            <a:ext cx="2133600" cy="365125"/>
          </a:xfrm>
          <a:prstGeom prst="rect">
            <a:avLst/>
          </a:prstGeom>
        </p:spPr>
        <p:txBody>
          <a:bodyPr vert="horz" lIns="108343" tIns="54169" rIns="108343" bIns="54169" rtlCol="0" anchor="ctr"/>
          <a:lstStyle>
            <a:lvl1pPr algn="l" defTabSz="1088204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09/11/2024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5857" y="6359644"/>
            <a:ext cx="2895600" cy="365125"/>
          </a:xfrm>
          <a:prstGeom prst="rect">
            <a:avLst/>
          </a:prstGeom>
        </p:spPr>
        <p:txBody>
          <a:bodyPr vert="horz" lIns="108343" tIns="54169" rIns="108343" bIns="54169" rtlCol="0" anchor="ctr"/>
          <a:lstStyle>
            <a:lvl1pPr algn="ctr" defTabSz="1088204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5771" y="6359644"/>
            <a:ext cx="2133600" cy="365125"/>
          </a:xfrm>
          <a:prstGeom prst="rect">
            <a:avLst/>
          </a:prstGeom>
        </p:spPr>
        <p:txBody>
          <a:bodyPr vert="horz" lIns="108343" tIns="54169" rIns="108343" bIns="54169" rtlCol="0" anchor="ctr"/>
          <a:lstStyle>
            <a:lvl1pPr algn="r" defTabSz="1088204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ransition spd="med" advTm="4000">
    <p:dissolve/>
  </p:transition>
  <p:txStyles>
    <p:titleStyle>
      <a:lvl1pPr algn="ctr" defTabSz="1088204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075" indent="-408075" algn="l" defTabSz="1088204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4140" indent="-340056" algn="l" defTabSz="1088204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0227" indent="-272059" algn="l" defTabSz="1088204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4315" indent="-272059" algn="l" defTabSz="1088204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48403" indent="-272059" algn="l" defTabSz="1088204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2474" indent="-272059" algn="l" defTabSz="1088204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36573" indent="-272059" algn="l" defTabSz="1088204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0674" indent="-272059" algn="l" defTabSz="1088204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24778" indent="-272059" algn="l" defTabSz="1088204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820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4101" algn="l" defTabSz="108820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8204" algn="l" defTabSz="108820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2265" algn="l" defTabSz="108820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76367" algn="l" defTabSz="108820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0437" algn="l" defTabSz="108820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64540" algn="l" defTabSz="108820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08624" algn="l" defTabSz="108820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52712" algn="l" defTabSz="108820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pn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6" Type="http://schemas.openxmlformats.org/officeDocument/2006/relationships/image" Target="../media/image3.gif"/><Relationship Id="rId5" Type="http://schemas.openxmlformats.org/officeDocument/2006/relationships/image" Target="../media/image2.jpe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8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8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gif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1.gif"/><Relationship Id="rId5" Type="http://schemas.openxmlformats.org/officeDocument/2006/relationships/image" Target="../media/image60.jpeg"/><Relationship Id="rId4" Type="http://schemas.openxmlformats.org/officeDocument/2006/relationships/image" Target="../media/image59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print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>
            <a:spLocks/>
          </p:cNvSpPr>
          <p:nvPr/>
        </p:nvSpPr>
        <p:spPr>
          <a:xfrm rot="21600000">
            <a:off x="2" y="4908497"/>
            <a:ext cx="9143999" cy="1804595"/>
          </a:xfrm>
          <a:prstGeom prst="rect">
            <a:avLst/>
          </a:prstGeom>
          <a:noFill/>
        </p:spPr>
        <p:txBody>
          <a:bodyPr wrap="none" lIns="90843" tIns="45413" rIns="90843" bIns="45413" rtlCol="0">
            <a:prstTxWarp prst="textPlain">
              <a:avLst/>
            </a:prstTxWarp>
            <a:spAutoFit/>
          </a:bodyPr>
          <a:lstStyle/>
          <a:p>
            <a:pPr defTabSz="1088204"/>
            <a:r>
              <a:rPr lang="fr-FR" sz="5900" dirty="0" smtClean="0">
                <a:ln w="63500">
                  <a:solidFill>
                    <a:prstClr val="black"/>
                  </a:solidFill>
                </a:ln>
                <a:solidFill>
                  <a:srgbClr val="FFFF00"/>
                </a:solidFill>
                <a:latin typeface="Broadway" pitchFamily="82" charset="0"/>
              </a:rPr>
              <a:t> Découverte</a:t>
            </a:r>
          </a:p>
          <a:p>
            <a:pPr defTabSz="1088204"/>
            <a:r>
              <a:rPr lang="fr-FR" sz="5900" dirty="0" smtClean="0">
                <a:ln w="63500">
                  <a:solidFill>
                    <a:prstClr val="black"/>
                  </a:solidFill>
                </a:ln>
                <a:solidFill>
                  <a:srgbClr val="FFFF00"/>
                </a:solidFill>
                <a:latin typeface="Broadway" pitchFamily="82" charset="0"/>
              </a:rPr>
              <a:t> de l'alsace par des touristes </a:t>
            </a:r>
            <a:endParaRPr lang="fr-FR" sz="5900" dirty="0">
              <a:ln w="63500">
                <a:solidFill>
                  <a:prstClr val="black"/>
                </a:solidFill>
              </a:ln>
              <a:blipFill>
                <a:blip r:embed="rId5"/>
                <a:stretch>
                  <a:fillRect/>
                </a:stretch>
              </a:blipFill>
              <a:latin typeface="Broadway" pitchFamily="82" charset="0"/>
            </a:endParaRPr>
          </a:p>
        </p:txBody>
      </p:sp>
      <p:sp>
        <p:nvSpPr>
          <p:cNvPr id="2" name="ZoneTexte 1"/>
          <p:cNvSpPr txBox="1">
            <a:spLocks noChangeAspect="1"/>
          </p:cNvSpPr>
          <p:nvPr/>
        </p:nvSpPr>
        <p:spPr>
          <a:xfrm rot="2880000">
            <a:off x="3564000" y="720000"/>
            <a:ext cx="4896000" cy="3695906"/>
          </a:xfrm>
          <a:prstGeom prst="rect">
            <a:avLst/>
          </a:prstGeom>
          <a:noFill/>
        </p:spPr>
        <p:txBody>
          <a:bodyPr wrap="none" lIns="90843" tIns="45413" rIns="90843" bIns="45413" rtlCol="0">
            <a:prstTxWarp prst="textArchUpPour">
              <a:avLst/>
            </a:prstTxWarp>
            <a:spAutoFit/>
          </a:bodyPr>
          <a:lstStyle/>
          <a:p>
            <a:pPr defTabSz="1088204"/>
            <a:r>
              <a:rPr lang="fr-FR" sz="8800" dirty="0" smtClean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  <a:endParaRPr lang="fr-FR" sz="8800" dirty="0">
              <a:ln w="7620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rot="21600000">
            <a:off x="7560000" y="3645024"/>
            <a:ext cx="1764233" cy="1762415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7272000" y="72000"/>
            <a:ext cx="1815439" cy="1480478"/>
          </a:xfrm>
          <a:prstGeom prst="rect">
            <a:avLst/>
          </a:prstGeom>
          <a:noFill/>
        </p:spPr>
        <p:txBody>
          <a:bodyPr wrap="square" lIns="90843" tIns="45413" rIns="90843" bIns="45413" rtlCol="0">
            <a:spAutoFit/>
          </a:bodyPr>
          <a:lstStyle/>
          <a:p>
            <a:pPr algn="ctr" defTabSz="1088204"/>
            <a:r>
              <a:rPr lang="fr-FR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Photos  prises </a:t>
            </a:r>
          </a:p>
          <a:p>
            <a:pPr algn="ctr" defTabSz="1088204"/>
            <a:r>
              <a:rPr lang="fr-FR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par différents touristes </a:t>
            </a:r>
          </a:p>
          <a:p>
            <a:pPr algn="ctr" defTabSz="1088204"/>
            <a:r>
              <a:rPr lang="fr-FR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pour  le  plaisir  du  partage</a:t>
            </a:r>
            <a:r>
              <a:rPr lang="fr-FR" sz="13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 </a:t>
            </a:r>
            <a:endParaRPr lang="fr-FR" sz="1300" b="1" dirty="0">
              <a:ln w="1905">
                <a:noFill/>
              </a:ln>
              <a:solidFill>
                <a:prstClr val="black"/>
              </a:solidFill>
              <a:latin typeface="Courgette" pitchFamily="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72000" y="72184"/>
            <a:ext cx="4067938" cy="1953688"/>
          </a:xfrm>
          <a:prstGeom prst="rect">
            <a:avLst/>
          </a:prstGeom>
        </p:spPr>
        <p:txBody>
          <a:bodyPr wrap="square" lIns="121266" tIns="60617" rIns="121266" bIns="60617">
            <a:spAutoFit/>
          </a:bodyPr>
          <a:lstStyle/>
          <a:p>
            <a:pPr algn="ctr" defTabSz="1088204"/>
            <a:r>
              <a:rPr lang="fr-FR" sz="3300" b="1" dirty="0" smtClean="0">
                <a:solidFill>
                  <a:prstClr val="black"/>
                </a:solidFill>
                <a:latin typeface="Chiller" pitchFamily="82" charset="0"/>
              </a:rPr>
              <a:t>Ce ne sont pas les rues, c'est là où les rues vous mènent qui sont importantes. </a:t>
            </a:r>
          </a:p>
          <a:p>
            <a:pPr algn="ctr" defTabSz="1088204"/>
            <a:r>
              <a:rPr lang="fr-FR" sz="2000" b="1" dirty="0" smtClean="0">
                <a:solidFill>
                  <a:prstClr val="black"/>
                </a:solidFill>
                <a:latin typeface="Chiller" pitchFamily="82" charset="0"/>
              </a:rPr>
              <a:t>Bruce Davidson</a:t>
            </a:r>
            <a:endParaRPr lang="fr-FR" sz="2000" b="1" dirty="0">
              <a:solidFill>
                <a:prstClr val="black"/>
              </a:solidFill>
              <a:latin typeface="Chiller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5256000" y="4078725"/>
            <a:ext cx="1115831" cy="999654"/>
          </a:xfrm>
          <a:prstGeom prst="rect">
            <a:avLst/>
          </a:prstGeom>
        </p:spPr>
        <p:txBody>
          <a:bodyPr wrap="none" lIns="90843" tIns="45413" rIns="90843" bIns="45413">
            <a:spAutoFit/>
          </a:bodyPr>
          <a:lstStyle/>
          <a:p>
            <a:pPr defTabSz="1086551"/>
            <a:r>
              <a:rPr lang="fr-FR" sz="5900" dirty="0" smtClean="0">
                <a:ln w="25400">
                  <a:solidFill>
                    <a:prstClr val="black"/>
                  </a:solidFill>
                </a:ln>
                <a:solidFill>
                  <a:srgbClr val="C00000"/>
                </a:solidFill>
                <a:latin typeface="Broadway" pitchFamily="82" charset="0"/>
              </a:rPr>
              <a:t>13</a:t>
            </a:r>
            <a:endParaRPr lang="fr-FR" sz="2100" dirty="0">
              <a:ln w="25400">
                <a:solidFill>
                  <a:prstClr val="black"/>
                </a:solidFill>
              </a:ln>
              <a:solidFill>
                <a:srgbClr val="C00000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16000" y="2376000"/>
            <a:ext cx="4499992" cy="24006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1082726"/>
            <a:r>
              <a:rPr lang="fr-FR" sz="5000" dirty="0" smtClean="0">
                <a:ln w="38100">
                  <a:solidFill>
                    <a:prstClr val="black"/>
                  </a:solidFill>
                </a:ln>
                <a:solidFill>
                  <a:srgbClr val="FF0000"/>
                </a:solidFill>
                <a:latin typeface="Broadway" pitchFamily="82" charset="0"/>
              </a:rPr>
              <a:t>Parc  de </a:t>
            </a:r>
          </a:p>
          <a:p>
            <a:pPr algn="ctr" defTabSz="1082726"/>
            <a:r>
              <a:rPr lang="fr-FR" sz="5000" dirty="0" smtClean="0">
                <a:ln w="38100">
                  <a:solidFill>
                    <a:prstClr val="black"/>
                  </a:solidFill>
                </a:ln>
                <a:solidFill>
                  <a:srgbClr val="FF0000"/>
                </a:solidFill>
                <a:latin typeface="Broadway" pitchFamily="82" charset="0"/>
              </a:rPr>
              <a:t>l’orangerie</a:t>
            </a:r>
          </a:p>
          <a:p>
            <a:pPr algn="ctr" defTabSz="1082726"/>
            <a:r>
              <a:rPr lang="fr-FR" sz="5000" dirty="0" smtClean="0">
                <a:ln w="38100">
                  <a:solidFill>
                    <a:prstClr val="black"/>
                  </a:solidFill>
                </a:ln>
                <a:solidFill>
                  <a:srgbClr val="FF0000"/>
                </a:solidFill>
                <a:latin typeface="Broadway" pitchFamily="82" charset="0"/>
              </a:rPr>
              <a:t>Strasbourg</a:t>
            </a:r>
            <a:endParaRPr lang="fr-FR" sz="5000" dirty="0">
              <a:solidFill>
                <a:srgbClr val="FF0000"/>
              </a:solidFill>
            </a:endParaRPr>
          </a:p>
        </p:txBody>
      </p:sp>
      <p:pic>
        <p:nvPicPr>
          <p:cNvPr id="10" name="Yiruma Greatest Hits 2020 - 18.wav">
            <a:hlinkClick r:id="" action="ppaction://media"/>
          </p:cNvPr>
          <p:cNvPicPr>
            <a:picLocks noRot="1" noChangeAspect="1"/>
          </p:cNvPicPr>
          <p:nvPr>
            <a:wavAudioFile r:embed="rId1" name="Yiruma Greatest Hits 2020 - 18.wav"/>
          </p:nvPr>
        </p:nvPicPr>
        <p:blipFill>
          <a:blip r:embed="rId7" cstate="print"/>
          <a:stretch>
            <a:fillRect/>
          </a:stretch>
        </p:blipFill>
        <p:spPr>
          <a:xfrm>
            <a:off x="4139952" y="234888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med" advTm="34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1" presetClass="entr" presetSubtype="0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700"/>
                            </p:stCondLst>
                            <p:childTnLst>
                              <p:par>
                                <p:cTn id="24" presetID="4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2100"/>
                            </p:stCondLst>
                            <p:childTnLst>
                              <p:par>
                                <p:cTn id="32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4100"/>
                            </p:stCondLst>
                            <p:childTnLst>
                              <p:par>
                                <p:cTn id="36" presetID="56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9700"/>
                            </p:stCondLst>
                            <p:childTnLst>
                              <p:par>
                                <p:cTn id="43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3700"/>
                            </p:stCondLst>
                            <p:childTnLst>
                              <p:par>
                                <p:cTn id="4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9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5700"/>
                            </p:stCondLst>
                            <p:childTnLst>
                              <p:par>
                                <p:cTn id="5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3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54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  <p:bldLst>
      <p:bldP spid="2" grpId="0"/>
      <p:bldP spid="5" grpId="0"/>
      <p:bldP spid="4" grpId="0"/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089457_2330509570631726_309882602946329721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36001" y="36000"/>
            <a:ext cx="5393588" cy="6804000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006935_2330508670631816_621838596420405583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80000" y="36000"/>
            <a:ext cx="5103000" cy="6804000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231338_2330509100631773_782697126563625805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80000" y="36000"/>
            <a:ext cx="5103000" cy="6804000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090538_2330508873965129_320359777772375668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80000" y="36000"/>
            <a:ext cx="5103000" cy="6804000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078753_2330508303965186_312622025484314385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80000" y="36000"/>
            <a:ext cx="5103000" cy="6804000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108421_2330510460631637_691566290756793547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80000" y="36000"/>
            <a:ext cx="5103000" cy="6804000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112650_2330508747298475_484364704856592810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80000" y="36000"/>
            <a:ext cx="5103000" cy="6804000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194537_2330510417298308_900434398222873623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80000" y="36000"/>
            <a:ext cx="5103000" cy="6804000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320711_2330509620631721_512859817509140807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80000" y="36000"/>
            <a:ext cx="5103000" cy="6804000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326571_2330509847298365_231236402462896881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80000" y="36000"/>
            <a:ext cx="5103000" cy="6804000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288245_2330510373964979_651378261412442577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80000" y="36000"/>
            <a:ext cx="5103000" cy="6804000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069628_2330510620631621_874790261644921221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80000" y="36000"/>
            <a:ext cx="5103000" cy="6804000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918586_2330509980631685_822629794352010581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80000" y="36000"/>
            <a:ext cx="5103000" cy="6804000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7380000" y="36000"/>
            <a:ext cx="122413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 smtClean="0"/>
              <a:t>Palais</a:t>
            </a:r>
          </a:p>
          <a:p>
            <a:pPr algn="ctr"/>
            <a:r>
              <a:rPr lang="fr-FR" dirty="0" smtClean="0"/>
              <a:t>De</a:t>
            </a:r>
          </a:p>
          <a:p>
            <a:pPr algn="ctr"/>
            <a:r>
              <a:rPr lang="fr-FR" dirty="0" smtClean="0"/>
              <a:t>l’Europe</a:t>
            </a:r>
            <a:endParaRPr lang="fr-FR" dirty="0"/>
          </a:p>
        </p:txBody>
      </p:sp>
      <p:cxnSp>
        <p:nvCxnSpPr>
          <p:cNvPr id="4" name="Connecteur droit avec flèche 3"/>
          <p:cNvCxnSpPr/>
          <p:nvPr/>
        </p:nvCxnSpPr>
        <p:spPr>
          <a:xfrm flipH="1">
            <a:off x="7020272" y="476672"/>
            <a:ext cx="576064" cy="936104"/>
          </a:xfrm>
          <a:prstGeom prst="straightConnector1">
            <a:avLst/>
          </a:prstGeom>
          <a:ln w="317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200210_2330509517298398_661093419244144968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80000" y="36000"/>
            <a:ext cx="5103000" cy="6804000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327173_2330508607298489_161575725667678685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80000" y="36000"/>
            <a:ext cx="5103000" cy="6804000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182945_2330509000631783_32073275599202657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80000" y="36000"/>
            <a:ext cx="5103000" cy="6804000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5004048" y="404664"/>
            <a:ext cx="348422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dirty="0" smtClean="0"/>
              <a:t>Juste en face du parc de l’orangerie</a:t>
            </a:r>
          </a:p>
          <a:p>
            <a:pPr algn="ctr"/>
            <a:r>
              <a:rPr lang="fr-FR" dirty="0" smtClean="0"/>
              <a:t>quartier des bâtiments européens</a:t>
            </a:r>
            <a:endParaRPr lang="fr-FR" dirty="0"/>
          </a:p>
        </p:txBody>
      </p:sp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115148_2330522590630424_285913134277420033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39752" y="36000"/>
            <a:ext cx="5103000" cy="6804000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719910_2330522323963784_711085422688913972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080000"/>
            <a:ext cx="9144000" cy="467487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6588224" y="1340768"/>
            <a:ext cx="19859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/>
              <a:t>Conseil de l’Europe</a:t>
            </a:r>
            <a:endParaRPr lang="fr-FR" dirty="0"/>
          </a:p>
        </p:txBody>
      </p:sp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170646_2330522850630398_395543648532895668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80000" y="36000"/>
            <a:ext cx="5103000" cy="6804000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720101_2330522980630385_201807974380370551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67744" y="36000"/>
            <a:ext cx="5103000" cy="6804000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t="-39000" b="-2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5171" y="5875116"/>
            <a:ext cx="1676439" cy="879541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" name="Image 5" descr="C-est-fini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699088" y="2828992"/>
            <a:ext cx="1257189" cy="1414208"/>
          </a:xfrm>
          <a:prstGeom prst="rect">
            <a:avLst/>
          </a:prstGeom>
        </p:spPr>
      </p:pic>
      <p:sp>
        <p:nvSpPr>
          <p:cNvPr id="7" name="Étoile à 12 branches 6"/>
          <p:cNvSpPr>
            <a:spLocks/>
          </p:cNvSpPr>
          <p:nvPr/>
        </p:nvSpPr>
        <p:spPr>
          <a:xfrm>
            <a:off x="4877255" y="4117450"/>
            <a:ext cx="1066706" cy="685676"/>
          </a:xfrm>
          <a:prstGeom prst="star12">
            <a:avLst>
              <a:gd name="adj" fmla="val 39160"/>
            </a:avLst>
          </a:prstGeom>
          <a:solidFill>
            <a:srgbClr val="FFFF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7343" tIns="53669" rIns="107343" bIns="53669" rtlCol="0" anchor="ctr"/>
          <a:lstStyle/>
          <a:p>
            <a:pPr algn="ctr" defTabSz="1080269"/>
            <a:r>
              <a:rPr lang="fr-FR" sz="1300" dirty="0" smtClean="0">
                <a:solidFill>
                  <a:srgbClr val="FF0000"/>
                </a:solidFill>
                <a:latin typeface="Rockwell" pitchFamily="18" charset="0"/>
              </a:rPr>
              <a:t>2275</a:t>
            </a:r>
            <a:endParaRPr lang="fr-FR" sz="13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7651946" y="6172013"/>
            <a:ext cx="986224" cy="308441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effectLst>
            <a:softEdge rad="31750"/>
          </a:effectLst>
        </p:spPr>
        <p:txBody>
          <a:bodyPr wrap="none" lIns="107343" tIns="53669" rIns="107343" bIns="53669" rtlCol="0">
            <a:spAutoFit/>
          </a:bodyPr>
          <a:lstStyle/>
          <a:p>
            <a:pPr defTabSz="1080269"/>
            <a:r>
              <a:rPr lang="fr-FR" sz="1300" b="1" dirty="0" smtClean="0">
                <a:solidFill>
                  <a:srgbClr val="FF0000"/>
                </a:solidFill>
              </a:rPr>
              <a:t>09.11.2024</a:t>
            </a:r>
            <a:endParaRPr lang="fr-FR" sz="1300" b="1" dirty="0">
              <a:solidFill>
                <a:srgbClr val="FF0000"/>
              </a:solidFill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2363576" y="6045031"/>
            <a:ext cx="2518951" cy="770106"/>
          </a:xfrm>
          <a:prstGeom prst="rect">
            <a:avLst/>
          </a:prstGeom>
          <a:noFill/>
        </p:spPr>
        <p:txBody>
          <a:bodyPr wrap="none" lIns="107343" tIns="53669" rIns="107343" bIns="53669" rtlCol="0">
            <a:spAutoFit/>
          </a:bodyPr>
          <a:lstStyle/>
          <a:p>
            <a:pPr defTabSz="1080269"/>
            <a:r>
              <a:rPr lang="fr-FR" sz="430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Création</a:t>
            </a:r>
            <a:endParaRPr lang="fr-FR" sz="3800" dirty="0">
              <a:ln w="19050">
                <a:solidFill>
                  <a:prstClr val="black"/>
                </a:solidFill>
              </a:ln>
              <a:solidFill>
                <a:srgbClr val="FFFF00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sp>
        <p:nvSpPr>
          <p:cNvPr id="12" name="ZoneTexte 11"/>
          <p:cNvSpPr txBox="1"/>
          <p:nvPr/>
        </p:nvSpPr>
        <p:spPr>
          <a:xfrm>
            <a:off x="5639197" y="2402883"/>
            <a:ext cx="2518118" cy="770106"/>
          </a:xfrm>
          <a:prstGeom prst="rect">
            <a:avLst/>
          </a:prstGeom>
          <a:noFill/>
        </p:spPr>
        <p:txBody>
          <a:bodyPr wrap="none" lIns="107343" tIns="53669" rIns="107343" bIns="53669" rtlCol="0">
            <a:spAutoFit/>
          </a:bodyPr>
          <a:lstStyle/>
          <a:p>
            <a:pPr defTabSz="1080269"/>
            <a:r>
              <a:rPr lang="fr-FR" sz="430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Internet</a:t>
            </a:r>
            <a:endParaRPr lang="fr-FR" sz="4800" dirty="0">
              <a:ln w="19050">
                <a:solidFill>
                  <a:prstClr val="black"/>
                </a:solidFill>
              </a:ln>
              <a:solidFill>
                <a:srgbClr val="FFFF00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sp>
        <p:nvSpPr>
          <p:cNvPr id="14" name="ZoneTexte 13"/>
          <p:cNvSpPr txBox="1"/>
          <p:nvPr/>
        </p:nvSpPr>
        <p:spPr>
          <a:xfrm>
            <a:off x="0" y="188641"/>
            <a:ext cx="6659670" cy="1431825"/>
          </a:xfrm>
          <a:prstGeom prst="rect">
            <a:avLst/>
          </a:prstGeom>
          <a:noFill/>
        </p:spPr>
        <p:txBody>
          <a:bodyPr wrap="square" lIns="107343" tIns="53669" rIns="107343" bIns="53669" rtlCol="0">
            <a:spAutoFit/>
          </a:bodyPr>
          <a:lstStyle/>
          <a:p>
            <a:pPr algn="ctr" defTabSz="1080269"/>
            <a:r>
              <a:rPr lang="fr-FR" sz="4300" dirty="0" err="1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Yiruma</a:t>
            </a:r>
            <a:r>
              <a:rPr lang="fr-FR" sz="430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 </a:t>
            </a:r>
          </a:p>
          <a:p>
            <a:pPr algn="ctr" defTabSz="1080269"/>
            <a:r>
              <a:rPr lang="fr-FR" sz="430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Greatest  Hits  2020</a:t>
            </a:r>
            <a:endParaRPr lang="fr-FR" sz="3600" dirty="0">
              <a:ln w="19050">
                <a:solidFill>
                  <a:prstClr val="black"/>
                </a:solidFill>
              </a:ln>
              <a:solidFill>
                <a:srgbClr val="FFFF00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sp>
        <p:nvSpPr>
          <p:cNvPr id="17" name="Rectangle à coins arrondis 16"/>
          <p:cNvSpPr/>
          <p:nvPr/>
        </p:nvSpPr>
        <p:spPr>
          <a:xfrm>
            <a:off x="648704" y="3428382"/>
            <a:ext cx="3047731" cy="1714191"/>
          </a:xfrm>
          <a:prstGeom prst="roundRect">
            <a:avLst/>
          </a:prstGeom>
          <a:blipFill dpi="0" rotWithShape="1">
            <a:blip r:embed="rId5" cstate="print"/>
            <a:srcRect/>
            <a:stretch>
              <a:fillRect l="-2000" r="-2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7343" tIns="53669" rIns="107343" bIns="53669" rtlCol="0" anchor="ctr"/>
          <a:lstStyle/>
          <a:p>
            <a:pPr algn="ctr" defTabSz="1080269"/>
            <a:endParaRPr lang="fr-FR" sz="1900" dirty="0">
              <a:solidFill>
                <a:prstClr val="white"/>
              </a:solidFill>
            </a:endParaRPr>
          </a:p>
        </p:txBody>
      </p:sp>
      <p:pic>
        <p:nvPicPr>
          <p:cNvPr id="18" name="Image 17" descr="f1daPhotographe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flipH="1">
            <a:off x="6858423" y="261370"/>
            <a:ext cx="2095314" cy="2357013"/>
          </a:xfrm>
          <a:prstGeom prst="rect">
            <a:avLst/>
          </a:prstGeom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2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5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11" grpId="0"/>
      <p:bldP spid="12" grpId="0"/>
      <p:bldP spid="14" grpId="0"/>
      <p:bldP spid="17" grpId="0" animBg="1"/>
    </p:bldLst>
  </p:timing>
</p:sld>
</file>

<file path=ppt/theme/theme1.xml><?xml version="1.0" encoding="utf-8"?>
<a:theme xmlns:a="http://schemas.openxmlformats.org/drawingml/2006/main" name="22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 sz="160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30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212</TotalTime>
  <Words>71</Words>
  <Application>Microsoft Office PowerPoint</Application>
  <PresentationFormat>Affichage à l'écran (4:3)</PresentationFormat>
  <Paragraphs>25</Paragraphs>
  <Slides>54</Slides>
  <Notes>1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54</vt:i4>
      </vt:variant>
    </vt:vector>
  </HeadingPairs>
  <TitlesOfParts>
    <vt:vector size="56" baseType="lpstr">
      <vt:lpstr>22_Thème Office</vt:lpstr>
      <vt:lpstr>30_Thème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37</cp:revision>
  <dcterms:created xsi:type="dcterms:W3CDTF">2024-10-10T21:33:18Z</dcterms:created>
  <dcterms:modified xsi:type="dcterms:W3CDTF">2024-11-09T21:32:31Z</dcterms:modified>
</cp:coreProperties>
</file>