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82"/>
  </p:notesMasterIdLst>
  <p:sldIdLst>
    <p:sldId id="257" r:id="rId3"/>
    <p:sldId id="332" r:id="rId4"/>
    <p:sldId id="324" r:id="rId5"/>
    <p:sldId id="313" r:id="rId6"/>
    <p:sldId id="315" r:id="rId7"/>
    <p:sldId id="28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304" r:id="rId44"/>
    <p:sldId id="302" r:id="rId45"/>
    <p:sldId id="279" r:id="rId46"/>
    <p:sldId id="296" r:id="rId47"/>
    <p:sldId id="297" r:id="rId48"/>
    <p:sldId id="298" r:id="rId49"/>
    <p:sldId id="299" r:id="rId50"/>
    <p:sldId id="300" r:id="rId51"/>
    <p:sldId id="301" r:id="rId52"/>
    <p:sldId id="303" r:id="rId53"/>
    <p:sldId id="305" r:id="rId54"/>
    <p:sldId id="306" r:id="rId55"/>
    <p:sldId id="307" r:id="rId56"/>
    <p:sldId id="309" r:id="rId57"/>
    <p:sldId id="310" r:id="rId58"/>
    <p:sldId id="311" r:id="rId59"/>
    <p:sldId id="312" r:id="rId60"/>
    <p:sldId id="308" r:id="rId61"/>
    <p:sldId id="321" r:id="rId62"/>
    <p:sldId id="314" r:id="rId63"/>
    <p:sldId id="327" r:id="rId64"/>
    <p:sldId id="323" r:id="rId65"/>
    <p:sldId id="333" r:id="rId66"/>
    <p:sldId id="322" r:id="rId67"/>
    <p:sldId id="316" r:id="rId68"/>
    <p:sldId id="317" r:id="rId69"/>
    <p:sldId id="328" r:id="rId70"/>
    <p:sldId id="319" r:id="rId71"/>
    <p:sldId id="326" r:id="rId72"/>
    <p:sldId id="318" r:id="rId73"/>
    <p:sldId id="325" r:id="rId74"/>
    <p:sldId id="329" r:id="rId75"/>
    <p:sldId id="330" r:id="rId76"/>
    <p:sldId id="331" r:id="rId77"/>
    <p:sldId id="334" r:id="rId78"/>
    <p:sldId id="335" r:id="rId79"/>
    <p:sldId id="336" r:id="rId80"/>
    <p:sldId id="258" r:id="rId8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WP6dpQ+12/NelkdXMklOQ==" hashData="Zzuvr8BPqATeala06OufLbEnm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425D10-54FD-4BB8-952E-50F311F8B250}" type="datetimeFigureOut">
              <a:rPr lang="fr-FR" smtClean="0"/>
              <a:pPr/>
              <a:t>07/11/2024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5B662F-F914-479A-A1BB-5F8D24A3A4E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01" y="2134548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1" y="3886201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5" y="4410196"/>
            <a:ext cx="7772401" cy="136207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5" y="2906718"/>
            <a:ext cx="7772401" cy="150018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1079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3" y="1601079"/>
            <a:ext cx="4038599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168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4880"/>
            <a:ext cx="4040188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168"/>
            <a:ext cx="4041776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4880"/>
            <a:ext cx="4041776" cy="395128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58" y="276773"/>
            <a:ext cx="3008312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5" y="276344"/>
            <a:ext cx="5111751" cy="585311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58" y="1435100"/>
            <a:ext cx="3008312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3894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6957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7347"/>
            <a:ext cx="5486400" cy="804861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49" y="277936"/>
            <a:ext cx="2057402" cy="585152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1" y="277936"/>
            <a:ext cx="6019799" cy="585152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54" y="2130451"/>
            <a:ext cx="7772401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377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70" y="4406925"/>
            <a:ext cx="7772401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70" y="2906744"/>
            <a:ext cx="77724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2" y="160094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8" y="160094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213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5595"/>
            <a:ext cx="4040188" cy="395128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213"/>
            <a:ext cx="4041774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595"/>
            <a:ext cx="4041774" cy="395128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41" y="276773"/>
            <a:ext cx="3008312" cy="116205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5" y="277021"/>
            <a:ext cx="5111751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41" y="1435121"/>
            <a:ext cx="3008312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4528"/>
            <a:ext cx="5486400" cy="56674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7490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7349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99" y="278615"/>
            <a:ext cx="2057402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1" y="278615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8" y="275093"/>
            <a:ext cx="8229600" cy="1143002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8" y="1601079"/>
            <a:ext cx="8229600" cy="4525963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5" y="6359644"/>
            <a:ext cx="2133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7" y="6359644"/>
            <a:ext cx="2895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1" y="6359644"/>
            <a:ext cx="2133600" cy="365125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663"/>
            <a:ext cx="8229602" cy="114300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0946"/>
            <a:ext cx="8229602" cy="4525963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00" y="6360335"/>
            <a:ext cx="2133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4" y="6360335"/>
            <a:ext cx="2895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4" y="6360335"/>
            <a:ext cx="2133600" cy="36512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gif"/><Relationship Id="rId4" Type="http://schemas.openxmlformats.org/officeDocument/2006/relationships/image" Target="../media/image69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9.gif"/><Relationship Id="rId5" Type="http://schemas.openxmlformats.org/officeDocument/2006/relationships/image" Target="../media/image88.jpeg"/><Relationship Id="rId4" Type="http://schemas.openxmlformats.org/officeDocument/2006/relationships/image" Target="../media/image8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2" y="4908497"/>
            <a:ext cx="9143999" cy="1804595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620000">
            <a:off x="3657029" y="180461"/>
            <a:ext cx="5302166" cy="5066471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2380000">
            <a:off x="4533086" y="4062822"/>
            <a:ext cx="1764233" cy="176241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628000" y="1656000"/>
            <a:ext cx="1815439" cy="1480478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6" y="72184"/>
            <a:ext cx="2905243" cy="2529516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>
                <a:solidFill>
                  <a:prstClr val="black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6084000" y="3789649"/>
            <a:ext cx="672377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8</a:t>
            </a:r>
            <a:endParaRPr lang="fr-FR" sz="2100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3492000"/>
            <a:ext cx="55801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082726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Kaysersberg</a:t>
            </a:r>
            <a:endParaRPr lang="fr-FR" sz="2400" dirty="0">
              <a:solidFill>
                <a:srgbClr val="FF0000"/>
              </a:solidFill>
            </a:endParaRPr>
          </a:p>
        </p:txBody>
      </p:sp>
      <p:pic>
        <p:nvPicPr>
          <p:cNvPr id="11" name="Yiruma Greatest Hits 2020 - 5.wav">
            <a:hlinkClick r:id="" action="ppaction://media"/>
          </p:cNvPr>
          <p:cNvPicPr>
            <a:picLocks noRot="1" noChangeAspect="1"/>
          </p:cNvPicPr>
          <p:nvPr>
            <a:wavAudioFile r:embed="rId1" name="Yiruma Greatest Hits 2020 - 5.wav"/>
          </p:nvPr>
        </p:nvPicPr>
        <p:blipFill>
          <a:blip r:embed="rId7" cstate="print"/>
          <a:stretch>
            <a:fillRect/>
          </a:stretch>
        </p:blipFill>
        <p:spPr>
          <a:xfrm>
            <a:off x="4499992" y="314096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1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1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1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08674_1070924597960996_5186491130661631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16122_1070925087960947_50195873486982700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92008_1070925054627617_7627095844496578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16216_1070925134627609_4931484324573549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15789_982463356903208_4699677465871424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10175_982464086903135_2772377112938090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91552"/>
            <a:ext cx="9144000" cy="487489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64254_982463643569846_6683257857025403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1311" y="0"/>
            <a:ext cx="63013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84993_982463490236528_44714131476726264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85533_982464440236433_8027090018298882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551622"/>
            <a:ext cx="9144000" cy="375475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89827_982464556903088_299560886036901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00137" y="0"/>
            <a:ext cx="69437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03333_982464030236474_4028077374081184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5770"/>
            <a:ext cx="9144000" cy="596646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09199_982463700236507_47000163103659423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698" y="0"/>
            <a:ext cx="483060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36748_982465616902982_5962441320305063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1555"/>
            <a:ext cx="9144000" cy="483489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68511_982465486902995_34671895317108700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02932"/>
            <a:ext cx="9144000" cy="565213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4182_982464130236464_6394860617938770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20416_982464186903125_38466564110888462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6478" y="0"/>
            <a:ext cx="631104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78848_982465553569655_54150862169662459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00212"/>
            <a:ext cx="9144000" cy="345757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80970_982464846903059_44881243412903570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7165"/>
            <a:ext cx="9144000" cy="650367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14481_982464403569770_2700785523196245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1737" y="0"/>
            <a:ext cx="42005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23522_982463783569832_7850313366416290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5842" y="0"/>
            <a:ext cx="709231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34583_982465250236352_4388793165859037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5847" y="0"/>
            <a:ext cx="701230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35740_982465283569682_2514763785063448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0711" y="0"/>
            <a:ext cx="5302577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35748_982464290236448_954300970630967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4347"/>
            <a:ext cx="9144000" cy="586930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44143_982465216903022_1045664370698016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7207" y="0"/>
            <a:ext cx="810958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88523_982464636903080_4396174927313765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9778" y="0"/>
            <a:ext cx="564444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35328_982465350236342_75049931352799694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172" y="0"/>
            <a:ext cx="866965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42588_982465160236361_90048165760343794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183" y="0"/>
            <a:ext cx="518563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46780_982464916903052_86479981839640514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2927"/>
            <a:ext cx="9144000" cy="573214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48286_982464780236399_58225869337905309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4703" y="0"/>
            <a:ext cx="6374593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48293_982464493569761_7890250717246731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8114" y="0"/>
            <a:ext cx="502777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91407_982463046903239_3095716461058504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65897"/>
            <a:ext cx="9144000" cy="392620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96245_982464353569775_5995662206762905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2970" y="0"/>
            <a:ext cx="733806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03848_982464233569787_7196653576597551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7240"/>
            <a:ext cx="9144000" cy="53035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44578_982463953569815_195379718309519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6047" y="0"/>
            <a:ext cx="521190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55579_982464593569751_23196091559347883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4340"/>
            <a:ext cx="9144000" cy="59893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62123_982465030236374_1462952259467509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2142" y="0"/>
            <a:ext cx="531971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63774_982465693569641_2116263415186898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9605" y="0"/>
            <a:ext cx="402478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870453_982465083569702_86488374205516481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922" y="0"/>
            <a:ext cx="809815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085688_982464710236406_73310715924702618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" y="0"/>
            <a:ext cx="90297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51363_982464983569712_5416761581645398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24890_986789276470616_5135430134260179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63096_986789076470636_2428176527383406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7182" y="0"/>
            <a:ext cx="850963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95385_982465413569669_5190082396640126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9553" y="0"/>
            <a:ext cx="486489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46202_986789749803902_49031042197582666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6412" y="0"/>
            <a:ext cx="605117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35181_986790223137188_55190775721334348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48794_986789686470575_7795664497992564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49328_986789563137254_1000401630120722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8650"/>
            <a:ext cx="9144000" cy="56007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95667_986789853137225_6787254015605583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595"/>
            <a:ext cx="9144000" cy="648081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51929_986789986470545_9120746376606367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795788_986789793137231_8290602204670526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92060" y="0"/>
            <a:ext cx="615988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25986_986789919803885_33971802734562892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78864_986789633137247_52497755320617568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3800_986790179803859_5799189696406374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28071_986789826470561_8360445110322091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29781_986790086470535_1428436611280212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87" y="0"/>
            <a:ext cx="842962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09307_986790143137196_6626609149302853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62545_986790036470540_1748825885289226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4540" y="0"/>
            <a:ext cx="507492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08713_986789509803926_8728193769604009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5845" y="0"/>
            <a:ext cx="705231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86657_1070924917960964_8506021932740788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95453_1070924711294318_3529409783951638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84239_1070924961294293_7799334313418082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" y="0"/>
            <a:ext cx="90297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00881_8317318478321956_1641522900254424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76967_8317319931655144_3586480418695854249_n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2000" y="-144000"/>
            <a:ext cx="5143500" cy="6984000"/>
          </a:xfrm>
          <a:prstGeom prst="rect">
            <a:avLst/>
          </a:prstGeom>
        </p:spPr>
      </p:pic>
      <p:pic>
        <p:nvPicPr>
          <p:cNvPr id="3" name="Image 2" descr="461582074_8317320348321769_752391007330039120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000" y="0"/>
            <a:ext cx="5143500" cy="6858000"/>
          </a:xfrm>
          <a:prstGeom prst="rect">
            <a:avLst/>
          </a:prstGeom>
        </p:spPr>
      </p:pic>
      <p:pic>
        <p:nvPicPr>
          <p:cNvPr id="4" name="Image 3" descr="Capture d’écran 2024-11-07 22355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0000" y="0"/>
            <a:ext cx="6956440" cy="6858000"/>
          </a:xfrm>
          <a:prstGeom prst="bevel">
            <a:avLst/>
          </a:prstGeom>
        </p:spPr>
      </p:pic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96336" y="6486525"/>
            <a:ext cx="371475" cy="371475"/>
          </a:xfrm>
          <a:prstGeom prst="rect">
            <a:avLst/>
          </a:prstGeom>
        </p:spPr>
      </p:pic>
      <p:pic>
        <p:nvPicPr>
          <p:cNvPr id="6" name="Image 5" descr="0a000000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8424" y="6486525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00467_8317309701656167_2158295526747919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18365_1070925014627621_4061862274951984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71413_8317321428321661_3304163339281878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" y="0"/>
            <a:ext cx="886968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00398_8317318421655295_6667803180697871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81823_8317323061654831_7570138544998405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57149_8317321698321634_81301098686105567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79582_1070924987960957_83900155675400470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29193_1070924814627641_7985382845675897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42438_8317323601654777_4674318667316774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43175_1070924767960979_4379853870167351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73167_8317309871656150_2863452645174521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10735_2598844996966540_62329368270892392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7316"/>
            <a:ext cx="9144000" cy="636336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69014_2598844703633236_8219068144078997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3598"/>
            <a:ext cx="9144000" cy="605080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80153_2598844753633231_8445333401834151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3598"/>
            <a:ext cx="9144000" cy="605080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70" y="5875115"/>
            <a:ext cx="1676439" cy="879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9087" y="2828991"/>
            <a:ext cx="1257189" cy="1414208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255" y="4117450"/>
            <a:ext cx="1066706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2274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651946" y="6172012"/>
            <a:ext cx="986224" cy="30844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07.11.2024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575" y="6045031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197" y="2402883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188640"/>
            <a:ext cx="665967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Yiruma</a:t>
            </a:r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Greatest  Hits  2020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703" y="3428382"/>
            <a:ext cx="3047731" cy="1714191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8423" y="261369"/>
            <a:ext cx="2095314" cy="2357013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51</Words>
  <Application>Microsoft Office PowerPoint</Application>
  <PresentationFormat>Affichage à l'écran (4:3)</PresentationFormat>
  <Paragraphs>17</Paragraphs>
  <Slides>79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79</vt:i4>
      </vt:variant>
    </vt:vector>
  </HeadingPairs>
  <TitlesOfParts>
    <vt:vector size="81" baseType="lpstr">
      <vt:lpstr>29_Thème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</cp:revision>
  <dcterms:created xsi:type="dcterms:W3CDTF">2024-10-10T21:33:18Z</dcterms:created>
  <dcterms:modified xsi:type="dcterms:W3CDTF">2024-11-07T21:57:57Z</dcterms:modified>
</cp:coreProperties>
</file>