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303" r:id="rId14"/>
    <p:sldId id="304" r:id="rId15"/>
    <p:sldId id="305" r:id="rId16"/>
    <p:sldId id="306" r:id="rId17"/>
    <p:sldId id="273" r:id="rId18"/>
    <p:sldId id="301" r:id="rId19"/>
    <p:sldId id="302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5" r:id="rId41"/>
    <p:sldId id="294" r:id="rId42"/>
    <p:sldId id="296" r:id="rId43"/>
    <p:sldId id="297" r:id="rId44"/>
    <p:sldId id="258" r:id="rId45"/>
  </p:sldIdLst>
  <p:sldSz cx="8137525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2vSHKuof/e0DZjFDpiU4Q==" hashData="MbR9+P0NHR9m69ge5BsGSlvpv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1" autoAdjust="0"/>
    <p:restoredTop sz="94660"/>
  </p:normalViewPr>
  <p:slideViewPr>
    <p:cSldViewPr>
      <p:cViewPr varScale="1">
        <p:scale>
          <a:sx n="94" d="100"/>
          <a:sy n="94" d="100"/>
        </p:scale>
        <p:origin x="-168" y="-90"/>
      </p:cViewPr>
      <p:guideLst>
        <p:guide orient="horz" pos="1441"/>
        <p:guide pos="256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2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7825" y="685800"/>
            <a:ext cx="61023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0316" y="1420287"/>
            <a:ext cx="6916896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20631" y="2590800"/>
            <a:ext cx="5696267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810" y="2937934"/>
            <a:ext cx="6916896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42810" y="1937810"/>
            <a:ext cx="6916896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68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365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23409"/>
            <a:ext cx="3595486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6877" y="1449917"/>
            <a:ext cx="3595486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133753" y="1023409"/>
            <a:ext cx="3596899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33753" y="1449917"/>
            <a:ext cx="3596899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878" y="182033"/>
            <a:ext cx="2677189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81547" y="182034"/>
            <a:ext cx="4549102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06878" y="956737"/>
            <a:ext cx="2677189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95012" y="3200400"/>
            <a:ext cx="4882515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95012" y="408516"/>
            <a:ext cx="4882515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95012" y="3578228"/>
            <a:ext cx="4882515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899705" y="183094"/>
            <a:ext cx="1830943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6877" y="183094"/>
            <a:ext cx="5357204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06877" y="183092"/>
            <a:ext cx="7323773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66802"/>
            <a:ext cx="7323773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06877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780323" y="4237569"/>
            <a:ext cx="2576883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831893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gif"/><Relationship Id="rId7" Type="http://schemas.openxmlformats.org/officeDocument/2006/relationships/image" Target="../media/image57.gif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220000">
            <a:off x="3724712" y="216001"/>
            <a:ext cx="2169735" cy="203271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S’aventure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96112" y="96000"/>
            <a:ext cx="3620187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852000" y="2412000"/>
            <a:ext cx="26591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La photographie est un doux roman inspiré des images de la vie.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3780002"/>
            <a:ext cx="81375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Vers le sud de la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672410" y="2196001"/>
            <a:ext cx="27555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466710" y="1645929"/>
            <a:ext cx="987823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015478" y="2916001"/>
            <a:ext cx="1056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44</a:t>
            </a:r>
            <a:endParaRPr lang="fr-FR" sz="54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26180" y="1656000"/>
            <a:ext cx="1222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Étape  </a:t>
            </a:r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8</a:t>
            </a:r>
            <a:endParaRPr lang="fr-FR" sz="2000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941857" y="216000"/>
            <a:ext cx="196880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Saint 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Jean </a:t>
            </a:r>
          </a:p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  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Fos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4964918" y="1133872"/>
            <a:ext cx="14253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r-FR" sz="3200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Artonne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524757" y="1781944"/>
            <a:ext cx="28999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Chalon-sur-Saône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7" name="Romanza. Spanish Romance. Electric Guitar version by Phil McGarrick. FREE TABS.wav">
            <a:hlinkClick r:id="" action="ppaction://media"/>
          </p:cNvPr>
          <p:cNvPicPr>
            <a:picLocks noRot="1" noChangeAspect="1"/>
          </p:cNvPicPr>
          <p:nvPr>
            <a:wavAudioFile r:embed="rId1" name="Romanza. Spanish Romance. Electric Guitar version by Phil McGarrick. FREE TABS.wav"/>
          </p:nvPr>
        </p:nvPicPr>
        <p:blipFill>
          <a:blip r:embed="rId6" cstate="print"/>
          <a:stretch>
            <a:fillRect/>
          </a:stretch>
        </p:blipFill>
        <p:spPr>
          <a:xfrm>
            <a:off x="4572818" y="134989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800"/>
                            </p:stCondLst>
                            <p:childTnLst>
                              <p:par>
                                <p:cTn id="2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800"/>
                            </p:stCondLst>
                            <p:childTnLst>
                              <p:par>
                                <p:cTn id="32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800"/>
                            </p:stCondLst>
                            <p:childTnLst>
                              <p:par>
                                <p:cTn id="42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800"/>
                            </p:stCondLst>
                            <p:childTnLst>
                              <p:par>
                                <p:cTn id="4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800"/>
                            </p:stCondLst>
                            <p:childTnLst>
                              <p:par>
                                <p:cTn id="5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800"/>
                            </p:stCondLst>
                            <p:childTnLst>
                              <p:par>
                                <p:cTn id="5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  <p:bldP spid="12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465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6394" y="4075812"/>
            <a:ext cx="900000" cy="49618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49681_1632610924334218_4232011334468448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0"/>
            <a:ext cx="2574608" cy="4572000"/>
          </a:xfrm>
          <a:prstGeom prst="rect">
            <a:avLst/>
          </a:prstGeom>
        </p:spPr>
      </p:pic>
      <p:pic>
        <p:nvPicPr>
          <p:cNvPr id="3" name="Image 2" descr="462280582_1632610794334231_3953272535892641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475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3018" y="4059333"/>
            <a:ext cx="1620000" cy="512667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51510_1632961170965860_4892877083987616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0000" y="0"/>
            <a:ext cx="2574608" cy="4572000"/>
          </a:xfrm>
          <a:prstGeom prst="rect">
            <a:avLst/>
          </a:prstGeom>
        </p:spPr>
      </p:pic>
      <p:pic>
        <p:nvPicPr>
          <p:cNvPr id="3" name="Image 2" descr="461756290_1632961304299180_70476284712304039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4000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975459_1632961127632531_4996486962970306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0000" y="0"/>
            <a:ext cx="2574608" cy="4572000"/>
          </a:xfrm>
          <a:prstGeom prst="rect">
            <a:avLst/>
          </a:prstGeom>
        </p:spPr>
      </p:pic>
      <p:pic>
        <p:nvPicPr>
          <p:cNvPr id="3" name="Image 2" descr="462364545_1632960974299213_28401142668010869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4000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485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0410" y="3735139"/>
            <a:ext cx="1440000" cy="836861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31119_1633376414257669_6755450778669374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1458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49465" y="3904000"/>
            <a:ext cx="226223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52000" y="0"/>
            <a:ext cx="1009181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2256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53350" y="72000"/>
            <a:ext cx="5767391" cy="114902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Romanza</a:t>
            </a:r>
            <a:endParaRPr lang="en-US" sz="34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Phil  </a:t>
            </a:r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Mcgarrick</a:t>
            </a:r>
            <a:endParaRPr lang="fr-FR" sz="3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22497" y="3276000"/>
            <a:ext cx="2185526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54229" y="1368002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21.10..2024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3860" y="3798168"/>
            <a:ext cx="1409807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6026" y="32000"/>
            <a:ext cx="776668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6407500" y="2400000"/>
            <a:ext cx="961125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163" y="576000"/>
            <a:ext cx="12815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2001" y="2574034"/>
            <a:ext cx="1517309" cy="1476375"/>
          </a:xfrm>
          <a:prstGeom prst="rect">
            <a:avLst/>
          </a:prstGeom>
        </p:spPr>
      </p:pic>
      <p:pic>
        <p:nvPicPr>
          <p:cNvPr id="14" name="Image 13" descr="b1sport-2891727_960_7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64557" y="1008000"/>
            <a:ext cx="1244584" cy="1080000"/>
          </a:xfrm>
          <a:prstGeom prst="rect">
            <a:avLst/>
          </a:prstGeom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1895</TotalTime>
  <Words>56</Words>
  <Application>Microsoft Office PowerPoint</Application>
  <PresentationFormat>Personnalisé</PresentationFormat>
  <Paragraphs>21</Paragraphs>
  <Slides>44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254</cp:revision>
  <dcterms:created xsi:type="dcterms:W3CDTF">2020-05-12T17:47:43Z</dcterms:created>
  <dcterms:modified xsi:type="dcterms:W3CDTF">2024-10-21T21:07:06Z</dcterms:modified>
</cp:coreProperties>
</file>