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6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312" r:id="rId23"/>
    <p:sldId id="313" r:id="rId24"/>
    <p:sldId id="314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258" r:id="rId55"/>
  </p:sldIdLst>
  <p:sldSz cx="8137525" cy="4572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1" autoAdjust="0"/>
    <p:restoredTop sz="94660"/>
  </p:normalViewPr>
  <p:slideViewPr>
    <p:cSldViewPr>
      <p:cViewPr varScale="1">
        <p:scale>
          <a:sx n="94" d="100"/>
          <a:sy n="94" d="100"/>
        </p:scale>
        <p:origin x="-168" y="-90"/>
      </p:cViewPr>
      <p:guideLst>
        <p:guide orient="horz" pos="1441"/>
        <p:guide pos="256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3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7825" y="685800"/>
            <a:ext cx="610235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0316" y="1420287"/>
            <a:ext cx="6916896" cy="98001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20631" y="2590800"/>
            <a:ext cx="5696267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810" y="2937934"/>
            <a:ext cx="6916896" cy="9080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42810" y="1937810"/>
            <a:ext cx="6916896" cy="10001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068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36577" y="1066802"/>
            <a:ext cx="3594073" cy="30173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23409"/>
            <a:ext cx="3595486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6877" y="1449917"/>
            <a:ext cx="3595486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133753" y="1023409"/>
            <a:ext cx="3596899" cy="4265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133753" y="1449917"/>
            <a:ext cx="3596899" cy="263419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6878" y="182033"/>
            <a:ext cx="2677189" cy="774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81547" y="182034"/>
            <a:ext cx="4549102" cy="390207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06878" y="956737"/>
            <a:ext cx="2677189" cy="31273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95012" y="3200400"/>
            <a:ext cx="4882515" cy="37782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95012" y="408516"/>
            <a:ext cx="4882515" cy="27432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95012" y="3578228"/>
            <a:ext cx="4882515" cy="536575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899705" y="183094"/>
            <a:ext cx="1830943" cy="390101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6877" y="183094"/>
            <a:ext cx="5357204" cy="390101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06877" y="183092"/>
            <a:ext cx="7323773" cy="762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06877" y="1066802"/>
            <a:ext cx="7323773" cy="3017308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06877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21/10/2024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780323" y="4237569"/>
            <a:ext cx="2576883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831893" y="4237569"/>
            <a:ext cx="1898755" cy="243417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 dir="in"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gif"/><Relationship Id="rId7" Type="http://schemas.openxmlformats.org/officeDocument/2006/relationships/image" Target="../media/image64.gi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220000">
            <a:off x="3724712" y="216001"/>
            <a:ext cx="2169735" cy="203271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S’aventure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96112" y="96000"/>
            <a:ext cx="3620187" cy="332837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3852000" y="2412000"/>
            <a:ext cx="26591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latin typeface="Chiller" pitchFamily="82" charset="0"/>
              </a:rPr>
              <a:t>La photographie est un doux roman inspiré des images de la vie.</a:t>
            </a:r>
            <a:endParaRPr lang="fr-FR" sz="2800" b="1" dirty="0">
              <a:ln w="0">
                <a:noFill/>
              </a:ln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3780002"/>
            <a:ext cx="8137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 smtClean="0">
                <a:ln w="31750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 Vers le sud de la France</a:t>
            </a:r>
            <a:endParaRPr lang="fr-FR" sz="8000" dirty="0">
              <a:ln w="31750">
                <a:solidFill>
                  <a:schemeClr val="tx1"/>
                </a:solidFill>
              </a:ln>
              <a:gradFill>
                <a:gsLst>
                  <a:gs pos="0">
                    <a:schemeClr val="tx2">
                      <a:lumMod val="75000"/>
                    </a:schemeClr>
                  </a:gs>
                  <a:gs pos="21001">
                    <a:schemeClr val="tx2">
                      <a:lumMod val="75000"/>
                    </a:schemeClr>
                  </a:gs>
                  <a:gs pos="35001">
                    <a:schemeClr val="bg1"/>
                  </a:gs>
                  <a:gs pos="52000">
                    <a:schemeClr val="bg1"/>
                  </a:gs>
                  <a:gs pos="73000">
                    <a:srgbClr val="FF0000"/>
                  </a:gs>
                  <a:gs pos="88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672410" y="2196001"/>
            <a:ext cx="27555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fidèle randonneur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s  paysages  traversés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466710" y="1645929"/>
            <a:ext cx="987823" cy="8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015478" y="2916001"/>
            <a:ext cx="1056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Cooper Black" pitchFamily="18" charset="0"/>
              </a:rPr>
              <a:t>43</a:t>
            </a:r>
            <a:endParaRPr lang="fr-FR" sz="54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latin typeface="Cooper Black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26180" y="1656000"/>
            <a:ext cx="1222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smtClean="0">
                <a:ln w="9525">
                  <a:solidFill>
                    <a:schemeClr val="tx1"/>
                  </a:solidFill>
                </a:ln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21001">
                      <a:schemeClr val="tx2">
                        <a:lumMod val="75000"/>
                      </a:schemeClr>
                    </a:gs>
                    <a:gs pos="35001">
                      <a:schemeClr val="bg1"/>
                    </a:gs>
                    <a:gs pos="52000">
                      <a:schemeClr val="bg1"/>
                    </a:gs>
                    <a:gs pos="73000">
                      <a:srgbClr val="FF0000"/>
                    </a:gs>
                    <a:gs pos="88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Cooper Black" pitchFamily="18" charset="0"/>
              </a:rPr>
              <a:t>Étape  7</a:t>
            </a:r>
            <a:endParaRPr lang="fr-FR" sz="2000" dirty="0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79858" y="216000"/>
            <a:ext cx="2292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Port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 </a:t>
            </a:r>
            <a:r>
              <a:rPr lang="fr-FR" sz="3200" b="1" dirty="0" err="1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Vendres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6118619" y="917848"/>
            <a:ext cx="1489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Mourèze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600000" y="1781944"/>
            <a:ext cx="27494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Lac  de  </a:t>
            </a:r>
            <a:r>
              <a:rPr lang="fr-FR" sz="3200" b="1" dirty="0" smtClean="0">
                <a:ln w="6350">
                  <a:solidFill>
                    <a:prstClr val="white">
                      <a:lumMod val="85000"/>
                    </a:prstClr>
                  </a:solidFill>
                </a:ln>
                <a:solidFill>
                  <a:prstClr val="black"/>
                </a:solidFill>
                <a:latin typeface="Bernard MT Condensed" pitchFamily="18" charset="0"/>
              </a:rPr>
              <a:t>Salagou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4" name="Mamma Mia.. ABBA Guitar cover by Phil McGarrick. FREE TABS.wav">
            <a:hlinkClick r:id="" action="ppaction://media"/>
          </p:cNvPr>
          <p:cNvPicPr>
            <a:picLocks noRot="1" noChangeAspect="1"/>
          </p:cNvPicPr>
          <p:nvPr>
            <a:wavAudioFile r:embed="rId1" name="Mamma Mia.. ABBA Guitar cover by Phil McGarrick. FREE TABS.wav"/>
          </p:nvPr>
        </p:nvPicPr>
        <p:blipFill>
          <a:blip r:embed="rId6" cstate="print"/>
          <a:stretch>
            <a:fillRect/>
          </a:stretch>
        </p:blipFill>
        <p:spPr>
          <a:xfrm>
            <a:off x="4500810" y="106186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800"/>
                            </p:stCondLst>
                            <p:childTnLst>
                              <p:par>
                                <p:cTn id="27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800"/>
                            </p:stCondLst>
                            <p:childTnLst>
                              <p:par>
                                <p:cTn id="32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800"/>
                            </p:stCondLst>
                            <p:childTnLst>
                              <p:par>
                                <p:cTn id="37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800"/>
                            </p:stCondLst>
                            <p:childTnLst>
                              <p:par>
                                <p:cTn id="4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800"/>
                            </p:stCondLst>
                            <p:childTnLst>
                              <p:par>
                                <p:cTn id="5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800"/>
                            </p:stCondLst>
                            <p:childTnLst>
                              <p:par>
                                <p:cTn id="5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  <p:bldP spid="13" grpId="0"/>
      <p:bldP spid="12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6443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7525" y="4215475"/>
            <a:ext cx="1800000" cy="356525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que-entr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8722" y="4009500"/>
            <a:ext cx="1800000" cy="5625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/>
          <p:cNvSpPr txBox="1"/>
          <p:nvPr/>
        </p:nvSpPr>
        <p:spPr>
          <a:xfrm>
            <a:off x="3690000" y="4086200"/>
            <a:ext cx="18589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Lac  de  Salagou</a:t>
            </a:r>
            <a:endParaRPr lang="fr-FR" sz="2000" b="1" dirty="0"/>
          </a:p>
        </p:txBody>
      </p:sp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18 1536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">
            <a:off x="6372000" y="3996000"/>
            <a:ext cx="1800000" cy="628061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29116_1631891264406184_160934850741059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1458" y="0"/>
            <a:ext cx="2574608" cy="457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49465" y="3904000"/>
            <a:ext cx="226223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252000" y="0"/>
            <a:ext cx="10091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2255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153350" y="72000"/>
            <a:ext cx="5767391" cy="1149028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Mamma </a:t>
            </a:r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 Mia</a:t>
            </a:r>
          </a:p>
          <a:p>
            <a:pPr algn="ctr"/>
            <a:r>
              <a:rPr lang="en-US" sz="3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Phil  </a:t>
            </a:r>
            <a:r>
              <a:rPr lang="en-US" sz="3400" b="1" dirty="0" err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Mcgarrick</a:t>
            </a:r>
            <a:endParaRPr lang="fr-FR" sz="3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22497" y="3276000"/>
            <a:ext cx="2185526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954229" y="1368002"/>
            <a:ext cx="1019506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21.10..2024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3860" y="3798168"/>
            <a:ext cx="1409807" cy="59108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6026" y="32000"/>
            <a:ext cx="776668" cy="512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6407500" y="2400000"/>
            <a:ext cx="961125" cy="1600000"/>
          </a:xfrm>
          <a:prstGeom prst="rect">
            <a:avLst/>
          </a:prstGeom>
        </p:spPr>
      </p:pic>
      <p:pic>
        <p:nvPicPr>
          <p:cNvPr id="15" name="Image 14" descr="rocnro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163" y="576000"/>
            <a:ext cx="1281500" cy="1601798"/>
          </a:xfrm>
          <a:prstGeom prst="rect">
            <a:avLst/>
          </a:prstGeom>
        </p:spPr>
      </p:pic>
      <p:pic>
        <p:nvPicPr>
          <p:cNvPr id="13" name="Image 12" descr="0e0000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2001" y="2574034"/>
            <a:ext cx="1517309" cy="1476375"/>
          </a:xfrm>
          <a:prstGeom prst="rect">
            <a:avLst/>
          </a:prstGeom>
        </p:spPr>
      </p:pic>
      <p:pic>
        <p:nvPicPr>
          <p:cNvPr id="14" name="Image 13" descr="b1sport-2891727_960_72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64557" y="1008000"/>
            <a:ext cx="1244584" cy="10800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1829</TotalTime>
  <Words>60</Words>
  <Application>Microsoft Office PowerPoint</Application>
  <PresentationFormat>Personnalisé</PresentationFormat>
  <Paragraphs>21</Paragraphs>
  <Slides>54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54</vt:i4>
      </vt:variant>
    </vt:vector>
  </HeadingPairs>
  <TitlesOfParts>
    <vt:vector size="5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244</cp:revision>
  <dcterms:created xsi:type="dcterms:W3CDTF">2020-05-12T17:47:43Z</dcterms:created>
  <dcterms:modified xsi:type="dcterms:W3CDTF">2024-10-21T20:01:26Z</dcterms:modified>
</cp:coreProperties>
</file>