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9" r:id="rId3"/>
    <p:sldId id="263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6" r:id="rId19"/>
    <p:sldId id="275" r:id="rId20"/>
    <p:sldId id="277" r:id="rId21"/>
    <p:sldId id="279" r:id="rId22"/>
    <p:sldId id="304" r:id="rId23"/>
    <p:sldId id="305" r:id="rId24"/>
    <p:sldId id="306" r:id="rId25"/>
    <p:sldId id="278" r:id="rId26"/>
    <p:sldId id="280" r:id="rId27"/>
    <p:sldId id="281" r:id="rId28"/>
    <p:sldId id="282" r:id="rId29"/>
    <p:sldId id="283" r:id="rId30"/>
    <p:sldId id="30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58" r:id="rId43"/>
  </p:sldIdLst>
  <p:sldSz cx="8137525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hvvG2kfauwICU73ugtIAQ==" hashData="kxTNKXEKs+84Y1iFm/5eIYPg+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1" autoAdjust="0"/>
    <p:restoredTop sz="94660"/>
  </p:normalViewPr>
  <p:slideViewPr>
    <p:cSldViewPr>
      <p:cViewPr varScale="1">
        <p:scale>
          <a:sx n="94" d="100"/>
          <a:sy n="94" d="100"/>
        </p:scale>
        <p:origin x="-168" y="-90"/>
      </p:cViewPr>
      <p:guideLst>
        <p:guide orient="horz" pos="1441"/>
        <p:guide pos="256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3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7825" y="685800"/>
            <a:ext cx="61023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0316" y="1420287"/>
            <a:ext cx="6916896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20631" y="2590800"/>
            <a:ext cx="5696267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810" y="2937934"/>
            <a:ext cx="6916896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42810" y="1937810"/>
            <a:ext cx="6916896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68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365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23409"/>
            <a:ext cx="3595486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6877" y="1449917"/>
            <a:ext cx="3595486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133753" y="1023409"/>
            <a:ext cx="3596899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33753" y="1449917"/>
            <a:ext cx="3596899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878" y="182033"/>
            <a:ext cx="2677189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81547" y="182034"/>
            <a:ext cx="4549102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06878" y="956737"/>
            <a:ext cx="2677189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95012" y="3200400"/>
            <a:ext cx="4882515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95012" y="408516"/>
            <a:ext cx="4882515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95012" y="3578228"/>
            <a:ext cx="4882515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899705" y="183094"/>
            <a:ext cx="1830943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6877" y="183094"/>
            <a:ext cx="5357204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06877" y="183092"/>
            <a:ext cx="7323773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66802"/>
            <a:ext cx="7323773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06877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780323" y="4237569"/>
            <a:ext cx="2576883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831893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 orient="vert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gif"/><Relationship Id="rId7" Type="http://schemas.openxmlformats.org/officeDocument/2006/relationships/image" Target="../media/image56.gi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gif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220000">
            <a:off x="3724712" y="216001"/>
            <a:ext cx="2169735" cy="203271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S’aventure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96112" y="96000"/>
            <a:ext cx="3620187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852000" y="1728000"/>
            <a:ext cx="26591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La photographie est un doux roman inspiré des images de la vie.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3780002"/>
            <a:ext cx="81375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Vers le sud de la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672410" y="2196001"/>
            <a:ext cx="27555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466710" y="1645929"/>
            <a:ext cx="987823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015478" y="2916001"/>
            <a:ext cx="1056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42</a:t>
            </a:r>
            <a:endParaRPr lang="fr-FR" sz="54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26180" y="1656000"/>
            <a:ext cx="1222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Étape  </a:t>
            </a:r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6</a:t>
            </a:r>
            <a:endParaRPr lang="fr-FR" sz="2000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74104" y="612000"/>
            <a:ext cx="17043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Narbonne</a:t>
            </a:r>
            <a:endParaRPr lang="fr-FR" dirty="0"/>
          </a:p>
        </p:txBody>
      </p:sp>
      <p:pic>
        <p:nvPicPr>
          <p:cNvPr id="15" name="Morning has broken. Cat Stevens guitar cover by Phil McGarrick. FREE TABS.wav">
            <a:hlinkClick r:id="" action="ppaction://media"/>
          </p:cNvPr>
          <p:cNvPicPr>
            <a:picLocks noRot="1" noChangeAspect="1"/>
          </p:cNvPicPr>
          <p:nvPr>
            <a:wavAudioFile r:embed="rId1" name="Morning has broken. Cat Stevens guitar cover by Phil McGarrick. FREE TABS.wav"/>
          </p:nvPr>
        </p:nvPicPr>
        <p:blipFill>
          <a:blip r:embed="rId6" cstate="print"/>
          <a:stretch>
            <a:fillRect/>
          </a:stretch>
        </p:blipFill>
        <p:spPr>
          <a:xfrm>
            <a:off x="4716834" y="11338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800"/>
                            </p:stCondLst>
                            <p:childTnLst>
                              <p:par>
                                <p:cTn id="2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800"/>
                            </p:stCondLst>
                            <p:childTnLst>
                              <p:par>
                                <p:cTn id="32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800"/>
                            </p:stCondLst>
                            <p:childTnLst>
                              <p:par>
                                <p:cTn id="4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8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42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134660"/>
            <a:ext cx="1764000" cy="43734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80196_1628050234790287_8714429596876185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2000" y="0"/>
            <a:ext cx="2700338" cy="4572000"/>
          </a:xfrm>
          <a:prstGeom prst="rect">
            <a:avLst/>
          </a:prstGeom>
        </p:spPr>
      </p:pic>
      <p:pic>
        <p:nvPicPr>
          <p:cNvPr id="3" name="Image 2" descr="461327059_1628050521456925_63175213265281847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2917" y="0"/>
            <a:ext cx="2574608" cy="4572000"/>
          </a:xfrm>
          <a:prstGeom prst="rect">
            <a:avLst/>
          </a:prstGeom>
        </p:spPr>
      </p:pic>
      <p:pic>
        <p:nvPicPr>
          <p:cNvPr id="4" name="Image 3" descr="461297855_1628050518123592_199726918305499586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871788" cy="4572000"/>
          </a:xfrm>
          <a:prstGeom prst="rect">
            <a:avLst/>
          </a:prstGeom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18388_1628050718123572_6377185509436822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0000" y="0"/>
            <a:ext cx="2574608" cy="4572000"/>
          </a:xfrm>
          <a:prstGeom prst="rect">
            <a:avLst/>
          </a:prstGeom>
        </p:spPr>
      </p:pic>
      <p:pic>
        <p:nvPicPr>
          <p:cNvPr id="3" name="Image 2" descr="461558763_1628050898123554_2566126227765472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6000" y="0"/>
            <a:ext cx="2780348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que-entree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962" y="3924000"/>
            <a:ext cx="1800000" cy="648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Rectangle 3"/>
          <p:cNvSpPr/>
          <p:nvPr/>
        </p:nvSpPr>
        <p:spPr>
          <a:xfrm>
            <a:off x="5940970" y="3924000"/>
            <a:ext cx="1656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La </a:t>
            </a:r>
            <a:r>
              <a:rPr lang="fr-FR" b="1" dirty="0" smtClean="0"/>
              <a:t>basilique </a:t>
            </a:r>
            <a:endParaRPr lang="fr-FR" b="1" dirty="0" smtClean="0"/>
          </a:p>
          <a:p>
            <a:pPr algn="ctr"/>
            <a:r>
              <a:rPr lang="fr-FR" b="1" dirty="0" smtClean="0"/>
              <a:t>St </a:t>
            </a:r>
            <a:r>
              <a:rPr lang="fr-FR" b="1" dirty="0" smtClean="0"/>
              <a:t>Paul Serge</a:t>
            </a:r>
            <a:endParaRPr lang="fr-FR" b="1" dirty="0"/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43987_1628901691371808_7974693599756486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62917" y="0"/>
            <a:ext cx="2574608" cy="4572000"/>
          </a:xfrm>
          <a:prstGeom prst="rect">
            <a:avLst/>
          </a:prstGeom>
        </p:spPr>
      </p:pic>
      <p:pic>
        <p:nvPicPr>
          <p:cNvPr id="3" name="Image 2" descr="461746071_1628902521371725_40596035656491733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74608" cy="4572000"/>
          </a:xfrm>
          <a:prstGeom prst="rect">
            <a:avLst/>
          </a:prstGeom>
        </p:spPr>
      </p:pic>
      <p:pic>
        <p:nvPicPr>
          <p:cNvPr id="4" name="Image 3" descr="461816032_1628901958038448_825904064626487181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00000" y="0"/>
            <a:ext cx="2697480" cy="4572000"/>
          </a:xfrm>
          <a:prstGeom prst="rect">
            <a:avLst/>
          </a:prstGeom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42736_1628902401371737_2026099294148814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73" y="0"/>
            <a:ext cx="8118979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49465" y="3904000"/>
            <a:ext cx="226223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52000" y="0"/>
            <a:ext cx="1009181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2254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53350" y="72000"/>
            <a:ext cx="5767391" cy="114902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Morning 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has  broken    </a:t>
            </a:r>
            <a:endParaRPr lang="en-US" sz="34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Phil  </a:t>
            </a:r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Mcgarrick</a:t>
            </a:r>
            <a:endParaRPr lang="fr-FR" sz="3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22497" y="3276000"/>
            <a:ext cx="2185526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54229" y="1368002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21.10</a:t>
            </a:r>
            <a:r>
              <a:rPr lang="fr-FR" sz="1300" b="1" dirty="0" smtClean="0">
                <a:solidFill>
                  <a:srgbClr val="FF0000"/>
                </a:solidFill>
              </a:rPr>
              <a:t>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3860" y="3798168"/>
            <a:ext cx="1409807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6026" y="32000"/>
            <a:ext cx="776668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6407500" y="2400000"/>
            <a:ext cx="961125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163" y="576000"/>
            <a:ext cx="12815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2001" y="2574034"/>
            <a:ext cx="1517309" cy="1476375"/>
          </a:xfrm>
          <a:prstGeom prst="rect">
            <a:avLst/>
          </a:prstGeom>
        </p:spPr>
      </p:pic>
      <p:pic>
        <p:nvPicPr>
          <p:cNvPr id="14" name="Image 13" descr="b1sport-2891727_960_7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64557" y="1008000"/>
            <a:ext cx="1244584" cy="10800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1693</TotalTime>
  <Words>58</Words>
  <Application>Microsoft Office PowerPoint</Application>
  <PresentationFormat>Personnalisé</PresentationFormat>
  <Paragraphs>20</Paragraphs>
  <Slides>42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228</cp:revision>
  <dcterms:created xsi:type="dcterms:W3CDTF">2020-05-12T17:47:43Z</dcterms:created>
  <dcterms:modified xsi:type="dcterms:W3CDTF">2024-10-21T17:42:24Z</dcterms:modified>
</cp:coreProperties>
</file>