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828" r:id="rId2"/>
  </p:sldMasterIdLst>
  <p:sldIdLst>
    <p:sldId id="412" r:id="rId3"/>
    <p:sldId id="413" r:id="rId4"/>
    <p:sldId id="420" r:id="rId5"/>
    <p:sldId id="414" r:id="rId6"/>
    <p:sldId id="417" r:id="rId7"/>
    <p:sldId id="415" r:id="rId8"/>
    <p:sldId id="421" r:id="rId9"/>
    <p:sldId id="416" r:id="rId10"/>
    <p:sldId id="422" r:id="rId11"/>
    <p:sldId id="438" r:id="rId12"/>
    <p:sldId id="418" r:id="rId13"/>
    <p:sldId id="439" r:id="rId14"/>
    <p:sldId id="434" r:id="rId15"/>
    <p:sldId id="440" r:id="rId16"/>
    <p:sldId id="423" r:id="rId17"/>
    <p:sldId id="441" r:id="rId18"/>
    <p:sldId id="433" r:id="rId19"/>
    <p:sldId id="442" r:id="rId20"/>
    <p:sldId id="425" r:id="rId21"/>
    <p:sldId id="443" r:id="rId22"/>
    <p:sldId id="436" r:id="rId23"/>
    <p:sldId id="444" r:id="rId24"/>
    <p:sldId id="445" r:id="rId25"/>
    <p:sldId id="437" r:id="rId26"/>
    <p:sldId id="446" r:id="rId27"/>
    <p:sldId id="428" r:id="rId28"/>
    <p:sldId id="447" r:id="rId29"/>
    <p:sldId id="432" r:id="rId30"/>
    <p:sldId id="448" r:id="rId31"/>
    <p:sldId id="435" r:id="rId32"/>
    <p:sldId id="449" r:id="rId33"/>
    <p:sldId id="430" r:id="rId34"/>
    <p:sldId id="450" r:id="rId35"/>
    <p:sldId id="451" r:id="rId36"/>
    <p:sldId id="429" r:id="rId37"/>
    <p:sldId id="452" r:id="rId38"/>
    <p:sldId id="453" r:id="rId39"/>
    <p:sldId id="431" r:id="rId40"/>
    <p:sldId id="454" r:id="rId41"/>
    <p:sldId id="455" r:id="rId42"/>
    <p:sldId id="427" r:id="rId43"/>
    <p:sldId id="456" r:id="rId44"/>
    <p:sldId id="457" r:id="rId45"/>
    <p:sldId id="426" r:id="rId46"/>
    <p:sldId id="458" r:id="rId47"/>
    <p:sldId id="459" r:id="rId48"/>
    <p:sldId id="424" r:id="rId49"/>
    <p:sldId id="460" r:id="rId50"/>
    <p:sldId id="419" r:id="rId51"/>
    <p:sldId id="461" r:id="rId52"/>
    <p:sldId id="462" r:id="rId53"/>
    <p:sldId id="302" r:id="rId54"/>
  </p:sldIdLst>
  <p:sldSz cx="9037638" cy="684053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U22PaeUBnMExms2+2FHBw==" hashData="gHKmoDsj88au8CNw+R/xgqIk5j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7CC0A"/>
    <a:srgbClr val="6FA808"/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319" autoAdjust="0"/>
    <p:restoredTop sz="94660"/>
  </p:normalViewPr>
  <p:slideViewPr>
    <p:cSldViewPr>
      <p:cViewPr varScale="1">
        <p:scale>
          <a:sx n="65" d="100"/>
          <a:sy n="65" d="100"/>
        </p:scale>
        <p:origin x="-612" y="-96"/>
      </p:cViewPr>
      <p:guideLst>
        <p:guide orient="horz" pos="2155"/>
        <p:guide pos="284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77825" y="2125279"/>
            <a:ext cx="7681992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55818" y="3876306"/>
            <a:ext cx="6326348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13915" y="4395741"/>
            <a:ext cx="7681992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13915" y="2899317"/>
            <a:ext cx="7681992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2018" y="1596369"/>
            <a:ext cx="399162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94205" y="1596369"/>
            <a:ext cx="399162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1968" y="1531214"/>
            <a:ext cx="3993194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1968" y="2169342"/>
            <a:ext cx="3993194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591134" y="1531214"/>
            <a:ext cx="3994762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591134" y="2169342"/>
            <a:ext cx="3994762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1961" y="272635"/>
            <a:ext cx="297331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33556" y="272416"/>
            <a:ext cx="5052291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1961" y="1431446"/>
            <a:ext cx="297331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71492" y="4788445"/>
            <a:ext cx="5422583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71492" y="611512"/>
            <a:ext cx="542258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71492" y="5353680"/>
            <a:ext cx="542258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52495" y="274003"/>
            <a:ext cx="2033468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1969" y="274003"/>
            <a:ext cx="5949778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77825" y="2125208"/>
            <a:ext cx="7681992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55818" y="3876306"/>
            <a:ext cx="6326348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13915" y="4395741"/>
            <a:ext cx="7681992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13915" y="2899317"/>
            <a:ext cx="7681992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2018" y="1596299"/>
            <a:ext cx="399162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94141" y="1596299"/>
            <a:ext cx="399162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1905" y="1531214"/>
            <a:ext cx="3993194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1905" y="2169342"/>
            <a:ext cx="3993194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591134" y="1531214"/>
            <a:ext cx="3994762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591134" y="2169342"/>
            <a:ext cx="3994762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1898" y="272565"/>
            <a:ext cx="297331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33494" y="272416"/>
            <a:ext cx="5052291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1898" y="1431446"/>
            <a:ext cx="297331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71472" y="4788437"/>
            <a:ext cx="5422583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71472" y="611440"/>
            <a:ext cx="5422583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71472" y="5353680"/>
            <a:ext cx="5422583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52433" y="274000"/>
            <a:ext cx="2033468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1905" y="274000"/>
            <a:ext cx="5949778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1917" y="274220"/>
            <a:ext cx="8133875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1917" y="1596369"/>
            <a:ext cx="8133875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2100" y="6340228"/>
            <a:ext cx="2108781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88073" y="6340228"/>
            <a:ext cx="2861919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77192" y="6340228"/>
            <a:ext cx="2108781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1917" y="274145"/>
            <a:ext cx="8133875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1917" y="1596299"/>
            <a:ext cx="8133875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2035" y="6340226"/>
            <a:ext cx="2108781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29/09/2024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088011" y="6340226"/>
            <a:ext cx="2861919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477129" y="6340226"/>
            <a:ext cx="2108781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random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jpe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4181319" y="180001"/>
            <a:ext cx="4265379" cy="1365733"/>
          </a:xfrm>
          <a:prstGeom prst="rect">
            <a:avLst/>
          </a:prstGeom>
          <a:noFill/>
        </p:spPr>
        <p:txBody>
          <a:bodyPr wrap="none" lIns="91301" tIns="45650" rIns="91301" bIns="45650" rtlCol="0">
            <a:prstTxWarp prst="textPlain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1" y="5580064"/>
            <a:ext cx="9037637" cy="1260029"/>
          </a:xfrm>
          <a:prstGeom prst="rect">
            <a:avLst/>
          </a:prstGeom>
          <a:noFill/>
          <a:effectLst>
            <a:softEdge rad="127000"/>
          </a:effectLst>
        </p:spPr>
        <p:txBody>
          <a:bodyPr wrap="none" lIns="91301" tIns="45650" rIns="91301" bIns="45650" rtlCol="0">
            <a:prstTxWarp prst="textPlain">
              <a:avLst/>
            </a:prstTxWarp>
            <a:spAutoFit/>
          </a:bodyPr>
          <a:lstStyle/>
          <a:p>
            <a:r>
              <a:rPr lang="fr-FR" sz="5900" dirty="0" smtClean="0">
                <a:ln w="25400">
                  <a:solidFill>
                    <a:srgbClr val="F79646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</a:t>
            </a:r>
            <a:r>
              <a:rPr lang="fr-FR" sz="5900" dirty="0" smtClean="0">
                <a:ln w="31750">
                  <a:solidFill>
                    <a:schemeClr val="tx1"/>
                  </a:solidFill>
                </a:ln>
                <a:solidFill>
                  <a:srgbClr val="87CC0A"/>
                </a:solidFill>
                <a:latin typeface="Broadway" pitchFamily="82" charset="0"/>
              </a:rPr>
              <a:t>randonnées  et  balades  d'Edgar </a:t>
            </a:r>
            <a:endParaRPr lang="fr-FR" sz="5900" dirty="0">
              <a:ln w="31750">
                <a:solidFill>
                  <a:schemeClr val="tx1"/>
                </a:solidFill>
              </a:ln>
              <a:solidFill>
                <a:srgbClr val="87CC0A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58383" y="108000"/>
            <a:ext cx="3568413" cy="2092838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lIns="121875" tIns="60939" rIns="121875" bIns="60939">
            <a:spAutoFit/>
          </a:bodyPr>
          <a:lstStyle/>
          <a:p>
            <a:pPr algn="ctr"/>
            <a:r>
              <a:rPr lang="fr-FR" sz="3200" b="1" dirty="0" smtClean="0">
                <a:latin typeface="Chiller" pitchFamily="82" charset="0"/>
              </a:rPr>
              <a:t>La photographie est belle parce qu'elle est en relation avec un au-delà de la réalité.  </a:t>
            </a:r>
            <a:r>
              <a:rPr lang="fr-FR" sz="1800" b="1" dirty="0" smtClean="0">
                <a:latin typeface="Chiller" pitchFamily="82" charset="0"/>
              </a:rPr>
              <a:t>Pierre de </a:t>
            </a:r>
            <a:r>
              <a:rPr lang="fr-FR" sz="1800" b="1" dirty="0" err="1" smtClean="0">
                <a:latin typeface="Chiller" pitchFamily="82" charset="0"/>
              </a:rPr>
              <a:t>Fenoÿl</a:t>
            </a:r>
            <a:endParaRPr lang="fr-FR" sz="1800" b="1" dirty="0"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804000" y="1836093"/>
            <a:ext cx="1833580" cy="1477186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lIns="91301" tIns="45650" rIns="91301" bIns="45650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Photos  prises par un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randonneur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66491" y="3204245"/>
            <a:ext cx="1743711" cy="1757927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3654723" y="2196133"/>
            <a:ext cx="914033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dirty="0" smtClean="0">
                <a:ln w="34925">
                  <a:solidFill>
                    <a:schemeClr val="tx1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8</a:t>
            </a:r>
            <a:endParaRPr lang="fr-FR" sz="4000" dirty="0">
              <a:ln w="34925"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12" name="Naughty Autumn 9 Sergey Grischuk.wav">
            <a:hlinkClick r:id="" action="ppaction://media"/>
          </p:cNvPr>
          <p:cNvPicPr>
            <a:picLocks noRot="1" noChangeAspect="1"/>
          </p:cNvPicPr>
          <p:nvPr>
            <a:wavAudioFile r:embed="rId1" name="Naughty Autumn 9 Sergey Grischuk.wav"/>
          </p:nvPr>
        </p:nvPicPr>
        <p:blipFill>
          <a:blip r:embed="rId5" cstate="print"/>
          <a:stretch>
            <a:fillRect/>
          </a:stretch>
        </p:blipFill>
        <p:spPr>
          <a:xfrm>
            <a:off x="4950867" y="1836093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5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550"/>
                            </p:stCondLst>
                            <p:childTnLst>
                              <p:par>
                                <p:cTn id="2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55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55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2872361_822818729887680_58099623286704756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8000" y="0"/>
            <a:ext cx="51822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2782983_822818959887657_27622136842890142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491663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2872972_822818843221002_28994661156961877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32000" y="0"/>
            <a:ext cx="458743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8861136_822818319887721_90485536274945346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96000" y="0"/>
            <a:ext cx="468149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2817151_822816809887872_324352668951274467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8000" y="0"/>
            <a:ext cx="51822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9061087_822820099887543_79130155673867837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8000" y="0"/>
            <a:ext cx="51822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8926299_822814059888147_42205223488772036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04000" y="0"/>
            <a:ext cx="442069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9057394_822814393221447_40890146828980470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40000" y="0"/>
            <a:ext cx="43480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3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8960478_822820196554200_26253261379454396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8000" y="0"/>
            <a:ext cx="51822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9095671_822819783220908_29477272795708798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2000" y="0"/>
            <a:ext cx="495511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9097271_822816789887874_52417961374140758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8000" y="0"/>
            <a:ext cx="51822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9047637_822820149887538_365388767880198279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48000" y="0"/>
            <a:ext cx="4104456" cy="6876575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9050964_825570202945866_18713038768097109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8000" y="0"/>
            <a:ext cx="51822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9075941_827893146046905_9307651504653999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8000" y="0"/>
            <a:ext cx="51822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9050444_823882416447978_88625794000681875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6000" y="0"/>
            <a:ext cx="684053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9050165_822820173220869_45231505988367204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8000" y="0"/>
            <a:ext cx="51822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9050830_823882733114613_25195132724878707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8000" y="0"/>
            <a:ext cx="5182226" cy="6840539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1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9028811_825570052945881_14457084308068664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8000" y="0"/>
            <a:ext cx="5182226" cy="6840539"/>
          </a:xfrm>
          <a:prstGeom prst="rect">
            <a:avLst/>
          </a:prstGeom>
        </p:spPr>
      </p:pic>
    </p:spTree>
  </p:cSld>
  <p:clrMapOvr>
    <a:masterClrMapping/>
  </p:clrMapOvr>
  <p:transition spd="med" advTm="4000">
    <p:newsflash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8983800_822816766554543_70593979733292458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8000" y="0"/>
            <a:ext cx="5182227" cy="6840539"/>
          </a:xfrm>
          <a:prstGeom prst="rect">
            <a:avLst/>
          </a:prstGeom>
        </p:spPr>
      </p:pic>
    </p:spTree>
  </p:cSld>
  <p:clrMapOvr>
    <a:masterClrMapping/>
  </p:clrMapOvr>
  <p:transition spd="med" advTm="4000">
    <p:wedg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8956045_822816713221215_86606755539492677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8000" y="-1"/>
            <a:ext cx="5182226" cy="6840539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2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92817151_822818686554351_76146641256414100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8000" y="0"/>
            <a:ext cx="518222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3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824000" y="5832000"/>
            <a:ext cx="2191952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5723784" y="576000"/>
            <a:ext cx="1220889" cy="792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70" tIns="60484" rIns="120970" bIns="60484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2223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198339" y="3852317"/>
            <a:ext cx="4599419" cy="1414811"/>
          </a:xfrm>
          <a:prstGeom prst="rect">
            <a:avLst/>
          </a:prstGeom>
          <a:noFill/>
        </p:spPr>
        <p:txBody>
          <a:bodyPr wrap="square" lIns="120970" tIns="60484" rIns="120970" bIns="60484" rtlCol="0">
            <a:spAutoFit/>
          </a:bodyPr>
          <a:lstStyle/>
          <a:p>
            <a:pPr algn="ctr"/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Sergey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Grischuk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Naughty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Autumn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6992249" y="2653046"/>
            <a:ext cx="2051336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7272000" y="671019"/>
            <a:ext cx="1302285" cy="352982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    </a:t>
            </a:r>
            <a:r>
              <a:rPr lang="fr-FR" sz="1500" b="1" dirty="0" smtClean="0">
                <a:solidFill>
                  <a:srgbClr val="FF0000"/>
                </a:solidFill>
              </a:rPr>
              <a:t>29.09.2024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000" y="5813410"/>
            <a:ext cx="1565748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853775" y="1981803"/>
            <a:ext cx="2438923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96605" y="252000"/>
            <a:ext cx="792651" cy="799113"/>
          </a:xfrm>
          <a:prstGeom prst="rect">
            <a:avLst/>
          </a:prstGeom>
        </p:spPr>
      </p:pic>
      <p:sp>
        <p:nvSpPr>
          <p:cNvPr id="13" name="Ellipse 12"/>
          <p:cNvSpPr/>
          <p:nvPr/>
        </p:nvSpPr>
        <p:spPr>
          <a:xfrm>
            <a:off x="5166891" y="3996333"/>
            <a:ext cx="2520280" cy="144000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525 -0.02088 C -0.04952 -0.04616 -0.04548 -0.07029 -0.03758 -0.07029 C -0.02845 -0.07029 -0.02546 -0.04616 -0.02248 -0.02088 C -0.01844 0.00719 -0.01545 0.03503 -0.00545 0.03503 C 0.00351 0.03503 0.0065 0.00719 0.01053 -0.02088 C 0.01247 -0.04616 0.0165 -0.07029 0.02546 -0.07029 C 0.03354 -0.07029 0.03758 -0.04616 0.04056 -0.02088 C 0.04355 0.00719 0.04758 0.03503 0.05654 0.03503 C 0.06549 0.03503 0.07252 -0.02088 0.07252 -0.02065 C 0.0755 -0.04616 0.07849 -0.07029 0.08744 -0.07029 C 0.09657 -0.07029 0.09956 -0.04616 0.10254 -0.02088 C 0.10658 0.00719 0.10957 0.03503 0.11958 0.03503 C 0.12853 0.03503 0.13152 0.00719 0.1345 -0.02088 C 0.13854 -0.04616 0.14153 -0.07029 0.15048 -0.07029 C 0.15856 -0.07029 0.16242 -0.04616 0.16558 -0.02088 C 0.16857 0.00719 0.17243 0.03503 0.18156 0.03503 C 0.19052 0.03503 0.1935 0.00719 0.19754 -0.02088 " pathEditMode="fixed" rAng="0" ptsTypes="fffffffffffffffff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1  0.007 -0.04888  0.015 -0.04888  C 0.024 -0.04888  0.027 -0.0251  0.03 0  C 0.034 0.02774  0.037 0.05548  0.047 0.05548  C 0.056 0.05548  0.059 0.02774  0.063 0  C 0.065 -0.0251  0.069 -0.04888  0.078 -0.04888  C 0.086 -0.04888  0.09 -0.0251  0.093 0  C 0.096 0.02774  0.1 0.05548  0.109 0.05548  C 0.118 0.05548  0.125 0  0.125 0  C 0.128 -0.0251  0.131 -0.04888  0.14 -0.04888  C 0.149 -0.04888  0.152 -0.0251  0.155 0  C 0.159 0.02774  0.162 0.05548  0.172 0.05548  C 0.181 0.05548  0.184 0.02774  0.187 0  C 0.191 -0.0251  0.194 -0.04888  0.203 -0.04888  C 0.211 -0.04888  0.215 -0.0251  0.218 0  C 0.221 0.02774  0.225 0.05548  0.234 0.05548  C 0.243 0.05548  0.246 0.02774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95203E-7 0.04733 C 0.00294 0.02195 0.00696 -0.00197 0.01501 -0.00197 C 0.02399 -0.00197 0.02693 0.02195 0.03002 0.04733 C 0.03405 0.07536 0.03699 0.1032 0.04704 0.1032 C 0.05602 0.1032 0.05896 0.07536 0.06298 0.04733 C 0.065 0.02195 0.06902 -0.00197 0.07799 -0.00197 C 0.08604 -0.00197 0.09007 0.02195 0.09301 0.04733 C 0.09595 0.07536 0.09997 0.1032 0.10895 0.1032 C 0.11808 0.1032 0.12504 0.04733 0.12504 0.04752 C 0.12798 0.02195 0.13107 -0.00197 0.14005 -0.00197 C 0.14903 -0.00197 0.15197 0.02195 0.15506 0.04733 C 0.15893 0.07536 0.16202 0.1032 0.17193 0.1032 C 0.18106 0.1032 0.184 0.07536 0.18694 0.04733 C 0.19096 0.02195 0.19406 -0.00197 0.20303 -0.00197 C 0.21093 -0.00197 0.21495 0.02195 0.21804 0.04733 C 0.22098 0.07536 0.22501 0.1032 0.23398 0.1032 C 0.24296 0.1032 0.24605 0.07536 0.25008 0.04733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2341 0  C -0.02041 -0.02532  -0.01641 -0.04931  -0.00841 -0.04931  C 0.00059 -0.04931  0.00359 -0.02532  0.00659 0  C 0.01059 0.02799  0.01359 0.05597  0.02359 0.05597  C 0.03259 0.05597  0.03559 0.02799  0.03959 0  C 0.04159 -0.02532  0.04559 -0.04931  0.05459 -0.04931  C 0.06259 -0.04931  0.06659 -0.02532  0.06959 0  C 0.07259 0.02799  0.07659 0.05597  0.08559 0.05597  C 0.09459 0.05597  0.10159 0  0.10159 0  C 0.10459 -0.02532  0.10759 -0.04931  0.11659 -0.04931  C 0.12559 -0.04931  0.12859 -0.02532  0.13159 0  C 0.13559 0.02799  0.13859 0.05597  0.14859 0.05597  C 0.15759 0.05597  0.16059 0.02799  0.16359 0  C 0.16759 -0.02532  0.17059 -0.04931  0.17959 -0.04931  C 0.18759 -0.04931  0.19159 -0.02532  0.19459 0  C 0.19759 0.02799  0.20159 0.05597  0.21059 0.05597  C 0.21959 0.05597  0.22259 0.02799  0.22659 0  E" pathEditMode="fixed" ptsTypes="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  <p:bldP spid="13" grpId="0" animBg="1"/>
      <p:bldP spid="13" grpId="1" animBg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1365</TotalTime>
  <Words>46</Words>
  <Application>Microsoft Office PowerPoint</Application>
  <PresentationFormat>Personnalisé</PresentationFormat>
  <Paragraphs>12</Paragraphs>
  <Slides>52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52</vt:i4>
      </vt:variant>
    </vt:vector>
  </HeadingPairs>
  <TitlesOfParts>
    <vt:vector size="54" baseType="lpstr">
      <vt:lpstr>1_Thème Office</vt:lpstr>
      <vt:lpstr>11_Thème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241</cp:revision>
  <dcterms:created xsi:type="dcterms:W3CDTF">2020-05-12T17:47:43Z</dcterms:created>
  <dcterms:modified xsi:type="dcterms:W3CDTF">2024-09-29T14:25:47Z</dcterms:modified>
</cp:coreProperties>
</file>