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412" r:id="rId3"/>
    <p:sldId id="413" r:id="rId4"/>
    <p:sldId id="414" r:id="rId5"/>
    <p:sldId id="415" r:id="rId6"/>
    <p:sldId id="418" r:id="rId7"/>
    <p:sldId id="416" r:id="rId8"/>
    <p:sldId id="417" r:id="rId9"/>
    <p:sldId id="431" r:id="rId10"/>
    <p:sldId id="419" r:id="rId11"/>
    <p:sldId id="432" r:id="rId12"/>
    <p:sldId id="433" r:id="rId13"/>
    <p:sldId id="434" r:id="rId14"/>
    <p:sldId id="429" r:id="rId15"/>
    <p:sldId id="435" r:id="rId16"/>
    <p:sldId id="436" r:id="rId17"/>
    <p:sldId id="437" r:id="rId18"/>
    <p:sldId id="428" r:id="rId19"/>
    <p:sldId id="438" r:id="rId20"/>
    <p:sldId id="439" r:id="rId21"/>
    <p:sldId id="440" r:id="rId22"/>
    <p:sldId id="426" r:id="rId23"/>
    <p:sldId id="441" r:id="rId24"/>
    <p:sldId id="442" r:id="rId25"/>
    <p:sldId id="443" r:id="rId26"/>
    <p:sldId id="423" r:id="rId27"/>
    <p:sldId id="444" r:id="rId28"/>
    <p:sldId id="445" r:id="rId29"/>
    <p:sldId id="446" r:id="rId30"/>
    <p:sldId id="420" r:id="rId31"/>
    <p:sldId id="447" r:id="rId32"/>
    <p:sldId id="448" r:id="rId33"/>
    <p:sldId id="449" r:id="rId34"/>
    <p:sldId id="424" r:id="rId35"/>
    <p:sldId id="450" r:id="rId36"/>
    <p:sldId id="451" r:id="rId37"/>
    <p:sldId id="425" r:id="rId38"/>
    <p:sldId id="452" r:id="rId39"/>
    <p:sldId id="427" r:id="rId40"/>
    <p:sldId id="453" r:id="rId41"/>
    <p:sldId id="454" r:id="rId42"/>
    <p:sldId id="455" r:id="rId43"/>
    <p:sldId id="422" r:id="rId44"/>
    <p:sldId id="456" r:id="rId45"/>
    <p:sldId id="457" r:id="rId46"/>
    <p:sldId id="458" r:id="rId47"/>
    <p:sldId id="430" r:id="rId48"/>
    <p:sldId id="459" r:id="rId49"/>
    <p:sldId id="460" r:id="rId50"/>
    <p:sldId id="421" r:id="rId51"/>
    <p:sldId id="462" r:id="rId52"/>
    <p:sldId id="461" r:id="rId53"/>
    <p:sldId id="302" r:id="rId54"/>
  </p:sldIdLst>
  <p:sldSz cx="903763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he849CqZHjFAv/6cnvSLQ==" hashData="nOy1BT3Ydaol5rdPesVT0Z1xKR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CC0A"/>
    <a:srgbClr val="6FA808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19" autoAdjust="0"/>
    <p:restoredTop sz="94660"/>
  </p:normalViewPr>
  <p:slideViewPr>
    <p:cSldViewPr>
      <p:cViewPr varScale="1">
        <p:scale>
          <a:sx n="65" d="100"/>
          <a:sy n="65" d="100"/>
        </p:scale>
        <p:origin x="-1368" y="-96"/>
      </p:cViewPr>
      <p:guideLst>
        <p:guide orient="horz" pos="2155"/>
        <p:guide pos="28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79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205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68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68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961" y="27263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556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961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92" y="4788445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92" y="611512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9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95" y="274003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69" y="274003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08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141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05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05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898" y="27256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494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898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72" y="4788437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72" y="611440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7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33" y="274000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05" y="274000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220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36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100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73" y="6340228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92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145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29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035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11" y="6340226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29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181319" y="180001"/>
            <a:ext cx="4265379" cy="136573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5580064"/>
            <a:ext cx="9037637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31750">
                  <a:solidFill>
                    <a:schemeClr val="tx1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randonnées  et  balades  d'Edgar </a:t>
            </a:r>
            <a:endParaRPr lang="fr-FR" sz="5900" dirty="0">
              <a:ln w="31750">
                <a:solidFill>
                  <a:schemeClr val="tx1"/>
                </a:solidFill>
              </a:ln>
              <a:solidFill>
                <a:srgbClr val="87CC0A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8383" y="108000"/>
            <a:ext cx="3568413" cy="209283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sz="1800" b="1" dirty="0" smtClean="0">
                <a:latin typeface="Chiller" pitchFamily="82" charset="0"/>
              </a:rPr>
              <a:t>Pierre de </a:t>
            </a:r>
            <a:r>
              <a:rPr lang="fr-FR" sz="1800" b="1" dirty="0" err="1" smtClean="0">
                <a:latin typeface="Chiller" pitchFamily="82" charset="0"/>
              </a:rPr>
              <a:t>Fenoÿl</a:t>
            </a:r>
            <a:endParaRPr lang="fr-FR" sz="18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04000" y="1836093"/>
            <a:ext cx="1833580" cy="147718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un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66491" y="3204245"/>
            <a:ext cx="1743711" cy="17579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654723" y="2196133"/>
            <a:ext cx="9140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dirty="0" smtClean="0">
                <a:ln w="3492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7</a:t>
            </a:r>
            <a:endParaRPr lang="fr-FR" sz="4000" dirty="0">
              <a:ln w="34925"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1" name="Naughty Autumn 18 Sergey Grischuk.wav">
            <a:hlinkClick r:id="" action="ppaction://media"/>
          </p:cNvPr>
          <p:cNvPicPr>
            <a:picLocks noRot="1" noChangeAspect="1"/>
          </p:cNvPicPr>
          <p:nvPr>
            <a:wavAudioFile r:embed="rId1" name="Naughty Autumn 18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5022875" y="19801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99177_821671533335733_8844032067404287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1954_822816569887896_256674979745964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7603_824918026344417_2042017217354931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4404_825570159612537_6623957593616336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66829_829068339262719_5094307853939384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60926_827897839379769_3249052230558373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9000000" cy="545062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91250_826717349497818_5459985534977365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3264_822819279887625_236574294245589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39497_825569812945905_4881604260344103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49681_825575819611971_4135365053680352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557274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2574_829995605836659_3211986867467738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7969_822819939887559_1027646015108845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84857_829996752503211_6742326604096952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5941_822820123220874_8403068848603199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436511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24000" y="5832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23784" y="576000"/>
            <a:ext cx="1220889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2222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98339" y="3852317"/>
            <a:ext cx="4599419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Naughty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Autumn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92249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72000" y="671019"/>
            <a:ext cx="1302285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    </a:t>
            </a:r>
            <a:r>
              <a:rPr lang="fr-FR" sz="1500" b="1" dirty="0" smtClean="0">
                <a:solidFill>
                  <a:srgbClr val="FF0000"/>
                </a:solidFill>
              </a:rPr>
              <a:t>29.09.2024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5813410"/>
            <a:ext cx="1565748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53775" y="1981803"/>
            <a:ext cx="2438923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605" y="252000"/>
            <a:ext cx="792651" cy="799113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166891" y="3996333"/>
            <a:ext cx="2520280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525 -0.02088 C -0.04952 -0.04616 -0.04548 -0.07029 -0.03758 -0.07029 C -0.02845 -0.07029 -0.02546 -0.04616 -0.02248 -0.02088 C -0.01844 0.00719 -0.01545 0.03503 -0.00545 0.03503 C 0.00351 0.03503 0.0065 0.00719 0.01053 -0.02088 C 0.01247 -0.04616 0.0165 -0.07029 0.02546 -0.07029 C 0.03354 -0.07029 0.03758 -0.04616 0.04056 -0.02088 C 0.04355 0.00719 0.04758 0.03503 0.05654 0.03503 C 0.06549 0.03503 0.07252 -0.02088 0.07252 -0.02065 C 0.0755 -0.04616 0.07849 -0.07029 0.08744 -0.07029 C 0.09657 -0.07029 0.09956 -0.04616 0.10254 -0.02088 C 0.10658 0.00719 0.10957 0.03503 0.11958 0.03503 C 0.12853 0.03503 0.13152 0.00719 0.1345 -0.02088 C 0.13854 -0.04616 0.14153 -0.07029 0.15048 -0.07029 C 0.15856 -0.07029 0.16242 -0.04616 0.16558 -0.02088 C 0.16857 0.00719 0.17243 0.03503 0.18156 0.03503 C 0.19052 0.03503 0.1935 0.00719 0.19754 -0.02088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1  0.007 -0.04888  0.015 -0.04888  C 0.024 -0.04888  0.027 -0.0251  0.03 0  C 0.034 0.02774  0.037 0.05548  0.047 0.05548  C 0.056 0.05548  0.059 0.02774  0.063 0  C 0.065 -0.0251  0.069 -0.04888  0.078 -0.04888  C 0.086 -0.04888  0.09 -0.0251  0.093 0  C 0.096 0.02774  0.1 0.05548  0.109 0.05548  C 0.118 0.05548  0.125 0  0.125 0  C 0.128 -0.0251  0.131 -0.04888  0.14 -0.04888  C 0.149 -0.04888  0.152 -0.0251  0.155 0  C 0.159 0.02774  0.162 0.05548  0.172 0.05548  C 0.181 0.05548  0.184 0.02774  0.187 0  C 0.191 -0.0251  0.194 -0.04888  0.203 -0.04888  C 0.211 -0.04888  0.215 -0.0251  0.218 0  C 0.221 0.02774  0.225 0.05548  0.234 0.05548  C 0.243 0.05548  0.246 0.02774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0.04733 C 0.00294 0.02195 0.00696 -0.00197 0.01501 -0.00197 C 0.02399 -0.00197 0.02693 0.02195 0.03002 0.04733 C 0.03405 0.07536 0.03699 0.1032 0.04704 0.1032 C 0.05602 0.1032 0.05896 0.07536 0.06298 0.04733 C 0.065 0.02195 0.06902 -0.00197 0.07799 -0.00197 C 0.08604 -0.00197 0.09007 0.02195 0.09301 0.04733 C 0.09595 0.07536 0.09997 0.1032 0.10895 0.1032 C 0.11808 0.1032 0.12504 0.04733 0.12504 0.04752 C 0.12798 0.02195 0.13107 -0.00197 0.14005 -0.00197 C 0.14903 -0.00197 0.15197 0.02195 0.15506 0.04733 C 0.15893 0.07536 0.16202 0.1032 0.17193 0.1032 C 0.18106 0.1032 0.184 0.07536 0.18694 0.04733 C 0.19096 0.02195 0.19406 -0.00197 0.20303 -0.00197 C 0.21093 -0.00197 0.21495 0.02195 0.21804 0.04733 C 0.22098 0.07536 0.22501 0.1032 0.23398 0.1032 C 0.24296 0.1032 0.24605 0.07536 0.25008 0.04733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41 0  C -0.02041 -0.02532  -0.01641 -0.04931  -0.00841 -0.04931  C 0.00059 -0.04931  0.00359 -0.02532  0.00659 0  C 0.01059 0.02799  0.01359 0.05597  0.02359 0.05597  C 0.03259 0.05597  0.03559 0.02799  0.03959 0  C 0.04159 -0.02532  0.04559 -0.04931  0.05459 -0.04931  C 0.06259 -0.04931  0.06659 -0.02532  0.06959 0  C 0.07259 0.02799  0.07659 0.05597  0.08559 0.05597  C 0.09459 0.05597  0.10159 0  0.10159 0  C 0.10459 -0.02532  0.10759 -0.04931  0.11659 -0.04931  C 0.12559 -0.04931  0.12859 -0.02532  0.13159 0  C 0.13559 0.02799  0.13859 0.05597  0.14859 0.05597  C 0.15759 0.05597  0.16059 0.02799  0.16359 0  C 0.16759 -0.02532  0.17059 -0.04931  0.17959 -0.04931  C 0.18759 -0.04931  0.19159 -0.02532  0.19459 0  C 0.19759 0.02799  0.20159 0.05597  0.21059 0.05597  C 0.21959 0.05597  0.22259 0.02799  0.22659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1329</TotalTime>
  <Words>46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233</cp:revision>
  <dcterms:created xsi:type="dcterms:W3CDTF">2020-05-12T17:47:43Z</dcterms:created>
  <dcterms:modified xsi:type="dcterms:W3CDTF">2024-09-29T13:49:38Z</dcterms:modified>
</cp:coreProperties>
</file>