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E6339-7458-7F36-6C06-347285B054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39E3D4-E62A-951C-8C21-AD2C2E255D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F734F7-20EE-0B7F-1298-61A115770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3A0082-CA54-0EF3-6B2D-4AE56E483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A90626-9AE4-1955-6A36-7AD887A1A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84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8F42E-7440-F344-C304-0C59AA6EB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BA1496-277B-9E1C-E2E2-01C181291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AD27B9-9532-8839-4871-DDBA8E357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EFDBA6-BCC3-70BB-4B9A-269E8F5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0C8CAF-26DA-6921-CFBE-75FDA056C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62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47DA1-4530-D8DE-5CC0-6A36DFE5A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D5635-E1A4-C464-9307-5FC223926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511885-ABD3-4918-7147-C7E1E6843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99A481-1B3F-D66A-E376-B5E4CE37B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F017AD-D4A8-25EB-B036-6D31BAD5A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72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18A51-8809-A37E-28C2-1F45FBAB9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C7D409-F62D-C66C-E391-0244CDC8F2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636EDB4-7816-46CC-4764-D69D2CB64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E4A89F-905D-F5F4-5B34-A3C09337E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2D8C53-2072-A1DD-2FFE-1F3B18339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AEE599-DFAD-DB1C-A09F-EF5E9926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173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E61B1F-1990-840A-2D74-8F1428777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C807DF-7C0A-174D-2F80-2DA318163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762EDA-1B02-A6C4-D9F4-AC34967F28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51BF893-56AC-EC95-8971-5B25716A76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235636-A9EC-A224-71FB-A77D96AF78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D4344DF-A6A2-A95D-7B70-EC631112A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E7969B-351C-CC77-591D-0BA9C0665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F4AF756-F6AC-6CB4-0340-BCBD5E6E6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4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46F8B-20F6-7409-AC96-0C102F113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4A956A6-583B-FD78-FA99-1848B73A1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C7F84D0-8AA4-CB3C-DA54-9545B8697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CCF4E9F-D72A-BE02-67A8-0C4B7957E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5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7A6A9B3-97E0-497B-ADCC-7543C03F4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31FB54F-7C2B-9909-5448-0BA5CA32F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D418D0-4B3F-1BBE-F50F-398B64041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56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7E46C-3F53-232E-74DE-2A7D59222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5E8539-D400-3A6C-1FED-B3260784EE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69C11FB-FC6F-9688-FA0D-05808073C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61BB5D-7152-4A5E-257A-7ACCA40D2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2CDD0F-5F67-B47B-34AF-AF6B79989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3BBC55-9A5E-A81A-44A2-4533D1C89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0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8641E-13F1-54D6-4AFF-FE1A93E93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1599003-C064-5A29-6C68-44038ACFDB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6D04BA-9F5C-33FA-96D9-B2BAAF32E8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AF897F-068C-8E93-E3C0-6875F7425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E9BBAC-B653-34CD-34DC-3820331CD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50A77D-378E-209C-6A7B-100503895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48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BF2293-D1D5-4AFF-5E98-B160292C0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0491D3-663A-B970-1E38-C8820B6B2D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49E169-F7B0-7003-D92A-93D43458B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3939D-AB32-F250-AC43-E1790576C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11798E-6496-1460-4934-8D6B817DD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5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18CA9EA-7F05-B930-4629-7E22D17D05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3DCCD0-34BB-AEA4-31C3-776BCE1BE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9F7B7F-863C-AD17-2779-A85C81313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FD6AD2-FBC5-E1A4-2DC3-F539A1F88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2F7F42-1D10-71A3-8525-85ACC96C6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72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C75BBD-F49D-9A75-99D5-3B4D6A37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4BE20D5-BEDB-0552-0FAF-B262534DDA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232901-C1A9-1F85-0F3E-F053FE0551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006CB-72E3-4DFC-AB0E-E1DE284055C3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D71BB7-5FE0-F477-1845-B7E1E6419B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B08920-AC14-7688-D920-035CEFEE60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409AB-E256-4F4C-891E-DE39F6C17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80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7D10D6-1252-D2D7-B036-00B7C09A6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3AD801-E95A-DDAC-BEA5-E17180D063D1}"/>
              </a:ext>
            </a:extLst>
          </p:cNvPr>
          <p:cNvSpPr/>
          <p:nvPr/>
        </p:nvSpPr>
        <p:spPr>
          <a:xfrm>
            <a:off x="2038661" y="704537"/>
            <a:ext cx="815464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Piscine des Fées et Vallée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de JIUZHA</a:t>
            </a:r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IGOU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569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  <p:sndAc>
          <p:stSnd loop="1">
            <p:snd r:embed="rId2" name="Beautiful Piano Relaxing Music for Stress Relief #37 Study Music, Relaxing Music, Sleep Music.wav"/>
          </p:stSnd>
        </p:sndAc>
      </p:transition>
    </mc:Choice>
    <mc:Fallback>
      <p:transition spd="slow" advClick="0" advTm="10000">
        <p:fade/>
        <p:sndAc>
          <p:stSnd loop="1">
            <p:snd r:embed="rId2" name="Beautiful Piano Relaxing Music for Stress Relief #37 Study Music, Relaxing Music, Sleep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D22CF7-81E6-B8E5-9248-143B3EB1AD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817" y="967479"/>
            <a:ext cx="7920000" cy="522070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05A2659-9CC2-8941-FDFA-766640710FB4}"/>
              </a:ext>
            </a:extLst>
          </p:cNvPr>
          <p:cNvSpPr txBox="1"/>
          <p:nvPr/>
        </p:nvSpPr>
        <p:spPr>
          <a:xfrm>
            <a:off x="9004195" y="1992781"/>
            <a:ext cx="29374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Entre le bassin de SICHUAN et le plateau Tibétain QUINGHAI – Réserve Nationale Touristique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beauté des paysages avec cascades et pics karstiques – Flore et faune locale  (pandas géants)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1065C2-C0D4-1031-7BA2-CA6FBAC1259D}"/>
              </a:ext>
            </a:extLst>
          </p:cNvPr>
          <p:cNvSpPr txBox="1"/>
          <p:nvPr/>
        </p:nvSpPr>
        <p:spPr>
          <a:xfrm>
            <a:off x="114124" y="5726519"/>
            <a:ext cx="2559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291335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9BB29BB-4DE8-E10F-DAB7-EC9EB5B4F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000" y="999000"/>
            <a:ext cx="10854000" cy="48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B24DB4-7A21-1A40-53BE-CCAF277EB1A9}"/>
              </a:ext>
            </a:extLst>
          </p:cNvPr>
          <p:cNvSpPr txBox="1"/>
          <p:nvPr/>
        </p:nvSpPr>
        <p:spPr>
          <a:xfrm>
            <a:off x="2489454" y="6058237"/>
            <a:ext cx="826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Vallée de JIUZHAIGOU dans les hauts plateaux Chinois</a:t>
            </a:r>
          </a:p>
        </p:txBody>
      </p:sp>
    </p:spTree>
    <p:extLst>
      <p:ext uri="{BB962C8B-B14F-4D97-AF65-F5344CB8AC3E}">
        <p14:creationId xmlns:p14="http://schemas.microsoft.com/office/powerpoint/2010/main" val="241632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C449EF-3752-0736-6BEB-E560D45FA3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000" y="523547"/>
            <a:ext cx="4356000" cy="581090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A25728-D976-8404-DB4B-61924884B41E}"/>
              </a:ext>
            </a:extLst>
          </p:cNvPr>
          <p:cNvSpPr txBox="1"/>
          <p:nvPr/>
        </p:nvSpPr>
        <p:spPr>
          <a:xfrm>
            <a:off x="4487455" y="523547"/>
            <a:ext cx="4242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cascatelles des perles</a:t>
            </a:r>
          </a:p>
        </p:txBody>
      </p:sp>
    </p:spTree>
    <p:extLst>
      <p:ext uri="{BB962C8B-B14F-4D97-AF65-F5344CB8AC3E}">
        <p14:creationId xmlns:p14="http://schemas.microsoft.com/office/powerpoint/2010/main" val="259376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7B3DA8-3ABB-778E-7EB8-FEF82EE8E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526" y="534069"/>
            <a:ext cx="9760948" cy="558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C2E4AD-A350-4391-F16D-43AD18E4AE37}"/>
              </a:ext>
            </a:extLst>
          </p:cNvPr>
          <p:cNvSpPr txBox="1"/>
          <p:nvPr/>
        </p:nvSpPr>
        <p:spPr>
          <a:xfrm>
            <a:off x="3472521" y="6235908"/>
            <a:ext cx="5576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Bassins – Piscine des Fées - JIUZHAIGOU</a:t>
            </a:r>
          </a:p>
        </p:txBody>
      </p:sp>
    </p:spTree>
    <p:extLst>
      <p:ext uri="{BB962C8B-B14F-4D97-AF65-F5344CB8AC3E}">
        <p14:creationId xmlns:p14="http://schemas.microsoft.com/office/powerpoint/2010/main" val="312769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DC2E22-223F-5094-2046-4DB4A18AB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271" y="639000"/>
            <a:ext cx="8497457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FB90B2-2FAD-9EAD-C313-A5A5CED0F409}"/>
              </a:ext>
            </a:extLst>
          </p:cNvPr>
          <p:cNvSpPr txBox="1"/>
          <p:nvPr/>
        </p:nvSpPr>
        <p:spPr>
          <a:xfrm>
            <a:off x="5290529" y="6396335"/>
            <a:ext cx="3447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cliché hivernal</a:t>
            </a:r>
          </a:p>
        </p:txBody>
      </p:sp>
    </p:spTree>
    <p:extLst>
      <p:ext uri="{BB962C8B-B14F-4D97-AF65-F5344CB8AC3E}">
        <p14:creationId xmlns:p14="http://schemas.microsoft.com/office/powerpoint/2010/main" val="76019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AA03D4-5FED-41C5-68BE-3B29EC370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798" y="639000"/>
            <a:ext cx="9332404" cy="558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379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C43DCF-059C-4085-6CA1-2B12F0541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486000"/>
            <a:ext cx="7848000" cy="5886000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0AC9B-5B99-42A6-0A08-259DE5876AE0}"/>
              </a:ext>
            </a:extLst>
          </p:cNvPr>
          <p:cNvSpPr txBox="1"/>
          <p:nvPr/>
        </p:nvSpPr>
        <p:spPr>
          <a:xfrm>
            <a:off x="5007426" y="5910335"/>
            <a:ext cx="3161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lac multicolore</a:t>
            </a:r>
          </a:p>
        </p:txBody>
      </p:sp>
    </p:spTree>
    <p:extLst>
      <p:ext uri="{BB962C8B-B14F-4D97-AF65-F5344CB8AC3E}">
        <p14:creationId xmlns:p14="http://schemas.microsoft.com/office/powerpoint/2010/main" val="200921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831C72-CF22-8B78-A006-1D2160D9D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1865" y="639000"/>
            <a:ext cx="7440000" cy="558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CEF8FC-9134-0A5D-7AA5-06A0B72AA612}"/>
              </a:ext>
            </a:extLst>
          </p:cNvPr>
          <p:cNvSpPr txBox="1"/>
          <p:nvPr/>
        </p:nvSpPr>
        <p:spPr>
          <a:xfrm>
            <a:off x="5144424" y="5757335"/>
            <a:ext cx="2608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le lac Panda</a:t>
            </a:r>
          </a:p>
        </p:txBody>
      </p:sp>
    </p:spTree>
    <p:extLst>
      <p:ext uri="{BB962C8B-B14F-4D97-AF65-F5344CB8AC3E}">
        <p14:creationId xmlns:p14="http://schemas.microsoft.com/office/powerpoint/2010/main" val="411177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1D790B-A008-8416-5543-A0AF7CE649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000" y="675000"/>
            <a:ext cx="7344000" cy="550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1D378A-F6F2-EF92-8BCF-CC4AA51C365C}"/>
              </a:ext>
            </a:extLst>
          </p:cNvPr>
          <p:cNvSpPr txBox="1"/>
          <p:nvPr/>
        </p:nvSpPr>
        <p:spPr>
          <a:xfrm>
            <a:off x="5363081" y="5721335"/>
            <a:ext cx="2443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 lac miroir</a:t>
            </a:r>
          </a:p>
        </p:txBody>
      </p:sp>
    </p:spTree>
    <p:extLst>
      <p:ext uri="{BB962C8B-B14F-4D97-AF65-F5344CB8AC3E}">
        <p14:creationId xmlns:p14="http://schemas.microsoft.com/office/powerpoint/2010/main" val="161037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026038-DBD1-C699-7BFF-9668088B4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000" y="675000"/>
            <a:ext cx="7344000" cy="5508000"/>
          </a:xfrm>
          <a:prstGeom prst="rect">
            <a:avLst/>
          </a:prstGeom>
          <a:ln w="228600" cap="sq" cmpd="thickThin">
            <a:solidFill>
              <a:schemeClr val="accent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965B78-3E14-E201-701B-508D3BFC354F}"/>
              </a:ext>
            </a:extLst>
          </p:cNvPr>
          <p:cNvSpPr txBox="1"/>
          <p:nvPr/>
        </p:nvSpPr>
        <p:spPr>
          <a:xfrm>
            <a:off x="5114469" y="6283791"/>
            <a:ext cx="6894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les cinq fleurs</a:t>
            </a:r>
          </a:p>
        </p:txBody>
      </p:sp>
    </p:spTree>
    <p:extLst>
      <p:ext uri="{BB962C8B-B14F-4D97-AF65-F5344CB8AC3E}">
        <p14:creationId xmlns:p14="http://schemas.microsoft.com/office/powerpoint/2010/main" val="130144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CC2F48-42CB-A949-912C-984A880D1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856" y="279000"/>
            <a:ext cx="8456378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49847B-4534-8971-ADF4-145F4AFD551C}"/>
              </a:ext>
            </a:extLst>
          </p:cNvPr>
          <p:cNvSpPr txBox="1"/>
          <p:nvPr/>
        </p:nvSpPr>
        <p:spPr>
          <a:xfrm>
            <a:off x="8637554" y="4934362"/>
            <a:ext cx="2638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entrée et, guichets</a:t>
            </a:r>
          </a:p>
          <a:p>
            <a:r>
              <a:rPr lang="fr-FR" sz="2400" b="1" i="1" dirty="0"/>
              <a:t> site    Piscines des Fées</a:t>
            </a:r>
          </a:p>
        </p:txBody>
      </p:sp>
    </p:spTree>
    <p:extLst>
      <p:ext uri="{BB962C8B-B14F-4D97-AF65-F5344CB8AC3E}">
        <p14:creationId xmlns:p14="http://schemas.microsoft.com/office/powerpoint/2010/main" val="7132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EDBE40-A48C-5506-CEBC-DDD94425C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549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7D1A69-9C59-E20B-C028-76FD3F2A8B7B}"/>
              </a:ext>
            </a:extLst>
          </p:cNvPr>
          <p:cNvSpPr txBox="1"/>
          <p:nvPr/>
        </p:nvSpPr>
        <p:spPr>
          <a:xfrm>
            <a:off x="86943" y="3429000"/>
            <a:ext cx="2683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Cascade du banc des perles</a:t>
            </a:r>
          </a:p>
        </p:txBody>
      </p:sp>
    </p:spTree>
    <p:extLst>
      <p:ext uri="{BB962C8B-B14F-4D97-AF65-F5344CB8AC3E}">
        <p14:creationId xmlns:p14="http://schemas.microsoft.com/office/powerpoint/2010/main" val="322460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D1CD10-7693-D4F8-99A8-8F2A49709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163" y="279000"/>
            <a:ext cx="9473673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0B8AB-42C2-2850-A138-94786F15921C}"/>
              </a:ext>
            </a:extLst>
          </p:cNvPr>
          <p:cNvSpPr txBox="1"/>
          <p:nvPr/>
        </p:nvSpPr>
        <p:spPr>
          <a:xfrm>
            <a:off x="4754881" y="6117335"/>
            <a:ext cx="4319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vallée des cinq fleurs</a:t>
            </a:r>
          </a:p>
        </p:txBody>
      </p:sp>
    </p:spTree>
    <p:extLst>
      <p:ext uri="{BB962C8B-B14F-4D97-AF65-F5344CB8AC3E}">
        <p14:creationId xmlns:p14="http://schemas.microsoft.com/office/powerpoint/2010/main" val="13438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7D07ABB-1D03-0800-E322-2112497E3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9278" y="1138142"/>
            <a:ext cx="7704000" cy="5202356"/>
          </a:xfrm>
          <a:prstGeom prst="rect">
            <a:avLst/>
          </a:prstGeom>
          <a:ln w="104775" cmpd="tri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96625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44932F-5C3A-4E30-5D5B-C70DA03D4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891" y="329235"/>
            <a:ext cx="5047103" cy="3780000"/>
          </a:xfrm>
          <a:prstGeom prst="rect">
            <a:avLst/>
          </a:prstGeom>
          <a:ln w="88900" cmpd="tri">
            <a:solidFill>
              <a:srgbClr val="FF00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4752C78-2AE1-C010-7EFA-49A2BF39E0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1109" y="2688256"/>
            <a:ext cx="5670000" cy="3780000"/>
          </a:xfrm>
          <a:prstGeom prst="rect">
            <a:avLst/>
          </a:prstGeom>
          <a:ln w="88900" cmpd="tri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4998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FF27646-3F52-04FD-8D9C-8D95FAF20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20" y="369000"/>
            <a:ext cx="10878759" cy="612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6467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8C6222-3752-44EC-6636-C96CE7B78E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8620" y="595351"/>
            <a:ext cx="8572500" cy="566729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EB084A-05F9-F737-3E9E-31B0FFC62196}"/>
              </a:ext>
            </a:extLst>
          </p:cNvPr>
          <p:cNvSpPr txBox="1"/>
          <p:nvPr/>
        </p:nvSpPr>
        <p:spPr>
          <a:xfrm>
            <a:off x="9766192" y="2742800"/>
            <a:ext cx="2263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écrin de verdure pour un lac turquoise</a:t>
            </a:r>
          </a:p>
        </p:txBody>
      </p:sp>
    </p:spTree>
    <p:extLst>
      <p:ext uri="{BB962C8B-B14F-4D97-AF65-F5344CB8AC3E}">
        <p14:creationId xmlns:p14="http://schemas.microsoft.com/office/powerpoint/2010/main" val="375866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1DABB0-C898-0046-D642-5748A68BAC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9710" y="745917"/>
            <a:ext cx="9912579" cy="536616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30225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044E92-92DA-1C41-D8D8-F1239EBAF6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2019" y="589556"/>
            <a:ext cx="9047962" cy="5678888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01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4E8ED53-F5F1-DE9C-AE61-ED2703197633}"/>
              </a:ext>
            </a:extLst>
          </p:cNvPr>
          <p:cNvSpPr txBox="1"/>
          <p:nvPr/>
        </p:nvSpPr>
        <p:spPr>
          <a:xfrm>
            <a:off x="1719072" y="1213622"/>
            <a:ext cx="1066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,Lorient Vous A Présenté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C1B734-F2F9-E4F4-E16D-2D32055FF119}"/>
              </a:ext>
            </a:extLst>
          </p:cNvPr>
          <p:cNvSpPr txBox="1"/>
          <p:nvPr/>
        </p:nvSpPr>
        <p:spPr>
          <a:xfrm>
            <a:off x="3279648" y="2353056"/>
            <a:ext cx="99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Piscine  Des Fées Et Vallée  </a:t>
            </a:r>
            <a:r>
              <a:rPr lang="fr-FR" sz="2800" b="1" dirty="0" err="1">
                <a:solidFill>
                  <a:srgbClr val="FFFF00"/>
                </a:solidFill>
              </a:rPr>
              <a:t>Jiuzhaigou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7200AC4-6C1E-D4A6-2054-829FB3711AC8}"/>
              </a:ext>
            </a:extLst>
          </p:cNvPr>
          <p:cNvSpPr txBox="1"/>
          <p:nvPr/>
        </p:nvSpPr>
        <p:spPr>
          <a:xfrm>
            <a:off x="4157472" y="3638794"/>
            <a:ext cx="9802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FC7E511-2855-BD99-CDB1-A12F3E46EC87}"/>
              </a:ext>
            </a:extLst>
          </p:cNvPr>
          <p:cNvSpPr txBox="1"/>
          <p:nvPr/>
        </p:nvSpPr>
        <p:spPr>
          <a:xfrm>
            <a:off x="5644896" y="5053034"/>
            <a:ext cx="6547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803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136</Words>
  <Application>Microsoft Office PowerPoint</Application>
  <PresentationFormat>Grand écran</PresentationFormat>
  <Paragraphs>25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2025-02-18T17:52:59Z</dcterms:created>
  <dcterms:modified xsi:type="dcterms:W3CDTF">2025-02-19T10:28:12Z</dcterms:modified>
</cp:coreProperties>
</file>