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2" r:id="rId2"/>
    <p:sldId id="283" r:id="rId3"/>
    <p:sldId id="277" r:id="rId4"/>
    <p:sldId id="280" r:id="rId5"/>
    <p:sldId id="281" r:id="rId6"/>
    <p:sldId id="278" r:id="rId7"/>
    <p:sldId id="279" r:id="rId8"/>
    <p:sldId id="276" r:id="rId9"/>
    <p:sldId id="275" r:id="rId10"/>
    <p:sldId id="274" r:id="rId11"/>
    <p:sldId id="284" r:id="rId12"/>
    <p:sldId id="272" r:id="rId13"/>
    <p:sldId id="273" r:id="rId14"/>
    <p:sldId id="271" r:id="rId15"/>
    <p:sldId id="269" r:id="rId16"/>
    <p:sldId id="270" r:id="rId17"/>
    <p:sldId id="268" r:id="rId18"/>
    <p:sldId id="266" r:id="rId19"/>
    <p:sldId id="267" r:id="rId20"/>
    <p:sldId id="265" r:id="rId21"/>
    <p:sldId id="264" r:id="rId22"/>
    <p:sldId id="262" r:id="rId23"/>
    <p:sldId id="263" r:id="rId24"/>
    <p:sldId id="259" r:id="rId25"/>
    <p:sldId id="261" r:id="rId26"/>
    <p:sldId id="258" r:id="rId27"/>
    <p:sldId id="260" r:id="rId28"/>
    <p:sldId id="256" r:id="rId29"/>
    <p:sldId id="257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0" autoAdjust="0"/>
    <p:restoredTop sz="94660"/>
  </p:normalViewPr>
  <p:slideViewPr>
    <p:cSldViewPr snapToGrid="0" showGuides="1">
      <p:cViewPr varScale="1">
        <p:scale>
          <a:sx n="63" d="100"/>
          <a:sy n="63" d="100"/>
        </p:scale>
        <p:origin x="547" y="2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9A7498-C0C0-6266-9BC1-35CF278BC1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AF9D39E1-8264-352B-4ADF-4510008887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360D7A4-9C14-F155-BA74-E70605756A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19B4E-762C-4293-8A4B-F61B21990BFC}" type="datetimeFigureOut">
              <a:rPr lang="fr-FR" smtClean="0"/>
              <a:t>19/02/2025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0C97B16-F925-9211-006C-3117B0AC8D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33A0556-3619-1F05-F19B-4842D142B1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3BBAED-535E-4738-BB60-9773AFD78C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753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honeycomb/>
      </p:transition>
    </mc:Choice>
    <mc:Fallback xmlns="">
      <p:transition spd="slow" advClick="0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1C15AC-B236-1614-8A14-A374F64DA6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10A888D-F0CD-D3AA-D66F-570AFE8417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78126A1-AB4A-CACD-779E-703B5773FB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19B4E-762C-4293-8A4B-F61B21990BFC}" type="datetimeFigureOut">
              <a:rPr lang="fr-FR" smtClean="0"/>
              <a:t>19/02/2025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94B330-292F-34EF-6660-ED8D24FC13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D9F3BBE-EDC1-461D-BD6E-F33CD2A98E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3BBAED-535E-4738-BB60-9773AFD78C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0191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honeycomb/>
      </p:transition>
    </mc:Choice>
    <mc:Fallback xmlns="">
      <p:transition spd="slow" advClick="0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82B3226-D51E-1EC4-52BB-347C64C6E6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947DC37-9139-6505-2D7C-41CF3530FF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7E9ED57-24E5-CCCF-358D-5FA73AB44F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19B4E-762C-4293-8A4B-F61B21990BFC}" type="datetimeFigureOut">
              <a:rPr lang="fr-FR" smtClean="0"/>
              <a:t>19/02/2025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52C22D0-BBB0-212B-D258-9750E83568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9CA00D5-29A7-8C6A-BBCF-4EF1648AE8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3BBAED-535E-4738-BB60-9773AFD78C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8193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honeycomb/>
      </p:transition>
    </mc:Choice>
    <mc:Fallback xmlns="">
      <p:transition spd="slow" advClick="0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156747-8E5B-9D4F-50BF-58A48B14FA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30BB472-62CB-1495-F3FD-33B2FED4F6E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018923A-8747-E24C-B7CC-D572144095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034AD28-82C7-C9B0-7135-F1394DEED0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19B4E-762C-4293-8A4B-F61B21990BFC}" type="datetimeFigureOut">
              <a:rPr lang="fr-FR" smtClean="0"/>
              <a:t>19/02/2025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10B7398-B7BC-7650-3B09-8CEC84A03D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0013BB1-49AE-DE60-0DE9-086B7A1FA3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3BBAED-535E-4738-BB60-9773AFD78C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2515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honeycomb/>
      </p:transition>
    </mc:Choice>
    <mc:Fallback xmlns="">
      <p:transition spd="slow" advClick="0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A8793E-3BEF-5F12-3E7D-DB89603C1A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2CF596E-5177-8208-9723-B008EA4FC1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1C364E6-1D26-6F1C-B3F2-47462B3712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3DDA1F74-8CB1-9C3A-B289-EB1B9585509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EA9B0A64-0F8B-B873-9599-911D3FAEFAF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27AA79F2-61E1-4673-5179-BFF232EA51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19B4E-762C-4293-8A4B-F61B21990BFC}" type="datetimeFigureOut">
              <a:rPr lang="fr-FR" smtClean="0"/>
              <a:t>19/02/2025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31EF6D63-9AC0-C350-EFCB-9CD9E51612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9308F4D6-C73D-F870-E2D4-3B79893AB3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3BBAED-535E-4738-BB60-9773AFD78C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4023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honeycomb/>
      </p:transition>
    </mc:Choice>
    <mc:Fallback xmlns="">
      <p:transition spd="slow" advClick="0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0C6DBB-BEFC-C743-88F0-6F4DD062EA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A4B7D991-FED6-207F-A0BC-9D6061817C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19B4E-762C-4293-8A4B-F61B21990BFC}" type="datetimeFigureOut">
              <a:rPr lang="fr-FR" smtClean="0"/>
              <a:t>19/02/2025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7FD589A-3D7B-7635-EC3B-45307BA82E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0906993F-3E25-B660-8AD2-62F94A0054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3BBAED-535E-4738-BB60-9773AFD78C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3479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honeycomb/>
      </p:transition>
    </mc:Choice>
    <mc:Fallback xmlns="">
      <p:transition spd="slow" advClick="0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19BBD43E-08C5-DF14-D53F-7D2A192C43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19B4E-762C-4293-8A4B-F61B21990BFC}" type="datetimeFigureOut">
              <a:rPr lang="fr-FR" smtClean="0"/>
              <a:t>19/02/2025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E1A4D2B6-BE06-574A-B698-A2EE70F83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DFCB5BE8-2286-87D4-81D9-1B1C2BC8C1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3BBAED-535E-4738-BB60-9773AFD78C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1402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honeycomb/>
      </p:transition>
    </mc:Choice>
    <mc:Fallback xmlns="">
      <p:transition spd="slow" advClick="0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13F5F9-6612-BA25-1302-F4C62757C2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E5EAAC9-AFFE-2D7D-F97E-1A0E81FCE3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C5C1FD8-3EED-7E3F-7B82-7CB66A160B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1D8D52E-E206-9791-065B-6D40F8AF66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19B4E-762C-4293-8A4B-F61B21990BFC}" type="datetimeFigureOut">
              <a:rPr lang="fr-FR" smtClean="0"/>
              <a:t>19/02/2025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784C089-1F5C-D269-6D86-06D7D318F2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9400B55-C288-B88C-5AFB-DB73EA1E81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3BBAED-535E-4738-BB60-9773AFD78C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5754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honeycomb/>
      </p:transition>
    </mc:Choice>
    <mc:Fallback xmlns="">
      <p:transition spd="slow" advClick="0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DF02CE-8C42-2CD0-0028-B36765D39C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1B81AD25-20D8-F750-3143-F7E3F289406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CB12F9A-840B-5CEF-9022-EBEAA0581F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1A84A8D-5252-413C-6545-C9168BDDBD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19B4E-762C-4293-8A4B-F61B21990BFC}" type="datetimeFigureOut">
              <a:rPr lang="fr-FR" smtClean="0"/>
              <a:t>19/02/2025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2135B69-D45B-2F8C-8808-A6BE14B716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2E63C62-4654-AE3B-40A7-DD9170104D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3BBAED-535E-4738-BB60-9773AFD78C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1803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honeycomb/>
      </p:transition>
    </mc:Choice>
    <mc:Fallback xmlns="">
      <p:transition spd="slow" advClick="0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589B0B-C42D-19E9-9E34-40FEBD0B3C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D4221CC-15F9-D6DD-EA9A-7D72E1A4B43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8676D7C-A22C-0853-9739-98CDCCF24D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19B4E-762C-4293-8A4B-F61B21990BFC}" type="datetimeFigureOut">
              <a:rPr lang="fr-FR" smtClean="0"/>
              <a:t>19/02/2025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3B1B5D-B03E-7E46-17BC-539CBAB14F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8A184C9-EF5D-BD05-AF1B-138D6607F4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3BBAED-535E-4738-BB60-9773AFD78C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8977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honeycomb/>
      </p:transition>
    </mc:Choice>
    <mc:Fallback xmlns="">
      <p:transition spd="slow" advClick="0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F11EE17E-AF4C-E280-7C89-73A3B85B376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81CE54D-863B-C398-D824-65C1E78568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4F7B039-73F4-70A0-B2B8-05FF63A77D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19B4E-762C-4293-8A4B-F61B21990BFC}" type="datetimeFigureOut">
              <a:rPr lang="fr-FR" smtClean="0"/>
              <a:t>19/02/2025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453C3D-39CE-077E-13F7-8724EF92FE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5684E6C-0540-02C4-ECE3-3D6E1E35B3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3BBAED-535E-4738-BB60-9773AFD78C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7440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honeycomb/>
      </p:transition>
    </mc:Choice>
    <mc:Fallback xmlns="">
      <p:transition spd="slow" advClick="0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52B4FE0-FB10-1F65-A019-BF1E756899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E8AD010-DFF2-C22F-BCF9-DF91A23AA5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20B5329-D438-186B-8C6D-FB466EDFD0A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019B4E-762C-4293-8A4B-F61B21990BFC}" type="datetimeFigureOut">
              <a:rPr lang="fr-FR" smtClean="0"/>
              <a:t>19/02/2025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13ADAF6-EA3C-5E23-2505-3349A89150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8341DA9-1B94-AFB0-BF23-7781DE02610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3BBAED-535E-4738-BB60-9773AFD78C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98271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honeycomb/>
      </p:transition>
    </mc:Choice>
    <mc:Fallback xmlns="">
      <p:transition spd="slow" advClick="0" advTm="9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8F6A10C-87BB-7006-0A8E-133411323E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6000" y="1004340"/>
            <a:ext cx="7440000" cy="5580000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D28B5712-2275-AFCC-C0EF-3CC4B952FA42}"/>
              </a:ext>
            </a:extLst>
          </p:cNvPr>
          <p:cNvSpPr/>
          <p:nvPr/>
        </p:nvSpPr>
        <p:spPr>
          <a:xfrm>
            <a:off x="3207895" y="149902"/>
            <a:ext cx="575972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Eprouver l’Inconnu</a:t>
            </a:r>
            <a:endParaRPr lang="fr-FR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9E6448F-ED0D-AF04-79F9-09D4EBB6216E}"/>
              </a:ext>
            </a:extLst>
          </p:cNvPr>
          <p:cNvSpPr txBox="1"/>
          <p:nvPr/>
        </p:nvSpPr>
        <p:spPr>
          <a:xfrm>
            <a:off x="2788170" y="1558977"/>
            <a:ext cx="66856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E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DD464E5C-B747-71B2-DBA1-411AD782E9BB}"/>
              </a:ext>
            </a:extLst>
          </p:cNvPr>
          <p:cNvSpPr txBox="1"/>
          <p:nvPr/>
        </p:nvSpPr>
        <p:spPr>
          <a:xfrm>
            <a:off x="3387777" y="5853660"/>
            <a:ext cx="6086007" cy="46166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fr-FR" sz="2400" b="1" i="1" dirty="0"/>
              <a:t>EXPOSITION AU MOCO DE MONTPELLIER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7FF5054D-56C0-38A0-37A8-3446A9B141D6}"/>
              </a:ext>
            </a:extLst>
          </p:cNvPr>
          <p:cNvSpPr txBox="1"/>
          <p:nvPr/>
        </p:nvSpPr>
        <p:spPr>
          <a:xfrm>
            <a:off x="9948672" y="4770121"/>
            <a:ext cx="207264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Cliquez Gauche PPS  En Manuel Merci</a:t>
            </a:r>
          </a:p>
        </p:txBody>
      </p:sp>
    </p:spTree>
    <p:extLst>
      <p:ext uri="{BB962C8B-B14F-4D97-AF65-F5344CB8AC3E}">
        <p14:creationId xmlns:p14="http://schemas.microsoft.com/office/powerpoint/2010/main" val="24952446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honeycomb/>
        <p:sndAc>
          <p:stSnd>
            <p:snd r:embed="rId2" name="MUSIQUE du FILM - Les choses de la vie - Philippe SARDE.wav"/>
          </p:stSnd>
        </p:sndAc>
      </p:transition>
    </mc:Choice>
    <mc:Fallback>
      <p:transition spd="slow">
        <p:fade/>
        <p:sndAc>
          <p:stSnd>
            <p:snd r:embed="rId2" name="MUSIQUE du FILM - Les choses de la vie - Philippe SARD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C2DC0F4-5C07-8094-96BE-3C8617C875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3819" y="133583"/>
            <a:ext cx="7155912" cy="36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90D09EBB-1524-F8E2-D091-31387534686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61636" y="2882720"/>
            <a:ext cx="5266545" cy="3564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F7028A5-99AB-4546-5E01-DEFB8A1DA6C9}"/>
              </a:ext>
            </a:extLst>
          </p:cNvPr>
          <p:cNvSpPr txBox="1"/>
          <p:nvPr/>
        </p:nvSpPr>
        <p:spPr>
          <a:xfrm>
            <a:off x="1070174" y="3862095"/>
            <a:ext cx="539146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Exposition au MOCO de Montpellier</a:t>
            </a:r>
          </a:p>
          <a:p>
            <a:endParaRPr lang="fr-FR" sz="2000" b="1" i="1" dirty="0">
              <a:solidFill>
                <a:srgbClr val="FFFF00"/>
              </a:solidFill>
            </a:endParaRPr>
          </a:p>
          <a:p>
            <a:r>
              <a:rPr lang="fr-FR" sz="2000" b="1" i="1" dirty="0">
                <a:solidFill>
                  <a:srgbClr val="FFFF00"/>
                </a:solidFill>
              </a:rPr>
              <a:t>Beaucoup de chose à voir, à envisager, à comprendre..</a:t>
            </a:r>
          </a:p>
          <a:p>
            <a:endParaRPr lang="fr-FR" sz="2000" b="1" i="1" dirty="0">
              <a:solidFill>
                <a:srgbClr val="FFFF00"/>
              </a:solidFill>
            </a:endParaRPr>
          </a:p>
          <a:p>
            <a:r>
              <a:rPr lang="fr-FR" sz="2000" b="1" i="1" dirty="0">
                <a:solidFill>
                  <a:srgbClr val="FFFF00"/>
                </a:solidFill>
              </a:rPr>
              <a:t>Lien entre l’Art et la Science avec le partenariat de</a:t>
            </a:r>
          </a:p>
          <a:p>
            <a:r>
              <a:rPr lang="fr-FR" sz="2000" b="1" i="1" dirty="0">
                <a:solidFill>
                  <a:srgbClr val="FFFF00"/>
                </a:solidFill>
              </a:rPr>
              <a:t> l’Université de la ville (prêts d’éléments de sa collection)</a:t>
            </a:r>
          </a:p>
        </p:txBody>
      </p:sp>
    </p:spTree>
    <p:extLst>
      <p:ext uri="{BB962C8B-B14F-4D97-AF65-F5344CB8AC3E}">
        <p14:creationId xmlns:p14="http://schemas.microsoft.com/office/powerpoint/2010/main" val="52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honeycomb/>
      </p:transition>
    </mc:Choice>
    <mc:Fallback xmlns="">
      <p:transition spd="slow" advClick="0" advTm="9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08767413-EAA7-FEFA-27E1-97B886A767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9237" y="890587"/>
            <a:ext cx="9153525" cy="5076825"/>
          </a:xfrm>
          <a:prstGeom prst="rect">
            <a:avLst/>
          </a:prstGeom>
          <a:ln w="228600" cap="sq" cmpd="thickThin">
            <a:solidFill>
              <a:schemeClr val="accent2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8598F356-4104-028D-3BEB-DF3AD0A7FBE4}"/>
              </a:ext>
            </a:extLst>
          </p:cNvPr>
          <p:cNvSpPr txBox="1"/>
          <p:nvPr/>
        </p:nvSpPr>
        <p:spPr>
          <a:xfrm>
            <a:off x="1828800" y="6174677"/>
            <a:ext cx="94413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Parc et espace du MOCO à Montpellier (proximité Gare Saint Roch)</a:t>
            </a:r>
          </a:p>
        </p:txBody>
      </p:sp>
    </p:spTree>
    <p:extLst>
      <p:ext uri="{BB962C8B-B14F-4D97-AF65-F5344CB8AC3E}">
        <p14:creationId xmlns:p14="http://schemas.microsoft.com/office/powerpoint/2010/main" val="1769599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honeycomb/>
      </p:transition>
    </mc:Choice>
    <mc:Fallback xmlns="">
      <p:transition spd="slow" advClick="0" advTm="9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112D11CD-8059-5D5C-EFBC-6961BB6F86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1313" y="4480612"/>
            <a:ext cx="6909373" cy="1545134"/>
          </a:xfrm>
          <a:prstGeom prst="rect">
            <a:avLst/>
          </a:prstGeom>
          <a:ln w="228600" cap="sq" cmpd="thickThin">
            <a:solidFill>
              <a:schemeClr val="accent6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02D78A48-7774-E6C4-1F78-C8F325DFD5F5}"/>
              </a:ext>
            </a:extLst>
          </p:cNvPr>
          <p:cNvSpPr txBox="1"/>
          <p:nvPr/>
        </p:nvSpPr>
        <p:spPr>
          <a:xfrm>
            <a:off x="2131401" y="832254"/>
            <a:ext cx="830455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EXPOSITION AU MOCO de MONTPELLIER  du 15 Février au 18 Mai 2025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                                  EPROUVER L’INCONNU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 Densité avec une centaine d’œuvres et une trentaine d’Artistes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 exposition laissant la place à la curiosité, la force du hasard et l’imaginaire</a:t>
            </a:r>
          </a:p>
        </p:txBody>
      </p:sp>
    </p:spTree>
    <p:extLst>
      <p:ext uri="{BB962C8B-B14F-4D97-AF65-F5344CB8AC3E}">
        <p14:creationId xmlns:p14="http://schemas.microsoft.com/office/powerpoint/2010/main" val="283658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honeycomb/>
      </p:transition>
    </mc:Choice>
    <mc:Fallback xmlns="">
      <p:transition spd="slow" advClick="0" advTm="9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8D14628-FFCA-D645-EA07-9904AD97189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1">
                <a:lumMod val="60000"/>
                <a:lumOff val="4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64614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honeycomb/>
      </p:transition>
    </mc:Choice>
    <mc:Fallback xmlns="">
      <p:transition spd="slow" advClick="0" advTm="9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172D84EB-69E4-90DB-EEF3-F9603FE6BD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6250" y="254000"/>
            <a:ext cx="11151000" cy="6300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30372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honeycomb/>
      </p:transition>
    </mc:Choice>
    <mc:Fallback xmlns="">
      <p:transition spd="slow" advClick="0" advTm="9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9F504E70-7D1E-CA02-E8EE-0757F5B02AF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85637" y="724781"/>
            <a:ext cx="8100000" cy="540843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1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970401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honeycomb/>
      </p:transition>
    </mc:Choice>
    <mc:Fallback xmlns="">
      <p:transition spd="slow" advClick="0" advTm="9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25F0C00-386F-B1D9-5653-5D1DDE6B477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7975" y="218257"/>
            <a:ext cx="8356050" cy="55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D9603FB-CDD1-D7B0-F845-D34849C708DE}"/>
              </a:ext>
            </a:extLst>
          </p:cNvPr>
          <p:cNvSpPr txBox="1"/>
          <p:nvPr/>
        </p:nvSpPr>
        <p:spPr>
          <a:xfrm>
            <a:off x="2524110" y="5738261"/>
            <a:ext cx="774991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Rassemblant une centaine d’œuvres d’une trentaine d’artistes Français et   Internationaux, pour un dialogue ludique entre esthétique et technique</a:t>
            </a:r>
          </a:p>
        </p:txBody>
      </p:sp>
    </p:spTree>
    <p:extLst>
      <p:ext uri="{BB962C8B-B14F-4D97-AF65-F5344CB8AC3E}">
        <p14:creationId xmlns:p14="http://schemas.microsoft.com/office/powerpoint/2010/main" val="755137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honeycomb/>
      </p:transition>
    </mc:Choice>
    <mc:Fallback xmlns="">
      <p:transition spd="slow" advClick="0" advTm="9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8C4B90B-966E-2A64-A943-EC0686B3CF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5658" y="541815"/>
            <a:ext cx="5195263" cy="378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47073828-E01A-1C50-6A4E-4B21C3FAAF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8518" y="2598003"/>
            <a:ext cx="5028443" cy="378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A808F80-507E-228F-6DC3-8E9238256474}"/>
              </a:ext>
            </a:extLst>
          </p:cNvPr>
          <p:cNvSpPr txBox="1"/>
          <p:nvPr/>
        </p:nvSpPr>
        <p:spPr>
          <a:xfrm>
            <a:off x="1681457" y="4488003"/>
            <a:ext cx="4182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Bassin rustique céramique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315C5897-BC75-FB89-8958-F6DFD2D7D387}"/>
              </a:ext>
            </a:extLst>
          </p:cNvPr>
          <p:cNvSpPr txBox="1"/>
          <p:nvPr/>
        </p:nvSpPr>
        <p:spPr>
          <a:xfrm>
            <a:off x="7838405" y="1970150"/>
            <a:ext cx="41672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plat rustique (1550)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2EB59CAC-F14E-807A-8C4F-2D398FF19E64}"/>
              </a:ext>
            </a:extLst>
          </p:cNvPr>
          <p:cNvSpPr txBox="1"/>
          <p:nvPr/>
        </p:nvSpPr>
        <p:spPr>
          <a:xfrm>
            <a:off x="1270385" y="4949668"/>
            <a:ext cx="533813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Grand céramiste du 16eme siècle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   œuvres de Bernard PALISSY</a:t>
            </a:r>
          </a:p>
        </p:txBody>
      </p:sp>
    </p:spTree>
    <p:extLst>
      <p:ext uri="{BB962C8B-B14F-4D97-AF65-F5344CB8AC3E}">
        <p14:creationId xmlns:p14="http://schemas.microsoft.com/office/powerpoint/2010/main" val="2335918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honeycomb/>
      </p:transition>
    </mc:Choice>
    <mc:Fallback xmlns="">
      <p:transition spd="slow" advClick="0" advTm="9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A4B28159-CDB4-5877-631A-C06B45325C74}"/>
              </a:ext>
            </a:extLst>
          </p:cNvPr>
          <p:cNvSpPr txBox="1"/>
          <p:nvPr/>
        </p:nvSpPr>
        <p:spPr>
          <a:xfrm>
            <a:off x="9550533" y="2252522"/>
            <a:ext cx="244339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Artiste contemporain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Roy KÔHNE (né en 1990)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avec installations fascinantes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161423A9-1ECE-F90C-575D-90FEA173A07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6435" y="639000"/>
            <a:ext cx="8569945" cy="558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8447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honeycomb/>
      </p:transition>
    </mc:Choice>
    <mc:Fallback xmlns="">
      <p:transition spd="slow" advClick="0" advTm="9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02C02CBD-447C-30BF-E144-2FB6BF45EA2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9931" y="459000"/>
            <a:ext cx="3960000" cy="594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8B6981B-F9FF-BBCC-6D18-6E8307524E5E}"/>
              </a:ext>
            </a:extLst>
          </p:cNvPr>
          <p:cNvSpPr txBox="1"/>
          <p:nvPr/>
        </p:nvSpPr>
        <p:spPr>
          <a:xfrm>
            <a:off x="5116809" y="5937335"/>
            <a:ext cx="28631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Roy KÔHNE</a:t>
            </a:r>
          </a:p>
        </p:txBody>
      </p:sp>
    </p:spTree>
    <p:extLst>
      <p:ext uri="{BB962C8B-B14F-4D97-AF65-F5344CB8AC3E}">
        <p14:creationId xmlns:p14="http://schemas.microsoft.com/office/powerpoint/2010/main" val="1713943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honeycomb/>
      </p:transition>
    </mc:Choice>
    <mc:Fallback xmlns="">
      <p:transition spd="slow" advClick="0" advTm="9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360F61F-578B-3881-C218-0B3A24B2D23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0513" y="559416"/>
            <a:ext cx="7488000" cy="524160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3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2EFB29A-D265-CB14-16B1-5B0B72029C37}"/>
              </a:ext>
            </a:extLst>
          </p:cNvPr>
          <p:cNvSpPr txBox="1"/>
          <p:nvPr/>
        </p:nvSpPr>
        <p:spPr>
          <a:xfrm>
            <a:off x="268045" y="2655058"/>
            <a:ext cx="24134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Morgan COURTOIS née en 1988 – sculptures portraits augmentés et parfumés de proches</a:t>
            </a:r>
          </a:p>
        </p:txBody>
      </p:sp>
    </p:spTree>
    <p:extLst>
      <p:ext uri="{BB962C8B-B14F-4D97-AF65-F5344CB8AC3E}">
        <p14:creationId xmlns:p14="http://schemas.microsoft.com/office/powerpoint/2010/main" val="3761428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honeycomb/>
      </p:transition>
    </mc:Choice>
    <mc:Fallback xmlns="">
      <p:transition spd="slow" advClick="0" advTm="9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D641EF0-FA4C-D547-72BA-AD8465BDB8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2517" y="815284"/>
            <a:ext cx="7884000" cy="522743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2">
                <a:lumMod val="75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2B15D9F-89E9-C619-D3A4-922CAEDE716F}"/>
              </a:ext>
            </a:extLst>
          </p:cNvPr>
          <p:cNvSpPr txBox="1"/>
          <p:nvPr/>
        </p:nvSpPr>
        <p:spPr>
          <a:xfrm>
            <a:off x="4931764" y="6235908"/>
            <a:ext cx="31029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Morgane COURTOIS</a:t>
            </a:r>
          </a:p>
        </p:txBody>
      </p:sp>
    </p:spTree>
    <p:extLst>
      <p:ext uri="{BB962C8B-B14F-4D97-AF65-F5344CB8AC3E}">
        <p14:creationId xmlns:p14="http://schemas.microsoft.com/office/powerpoint/2010/main" val="641452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honeycomb/>
      </p:transition>
    </mc:Choice>
    <mc:Fallback xmlns="">
      <p:transition spd="slow" advClick="0" advTm="9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7DD8F60-C1D9-5740-9CD5-66D07CB662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5023" y="279000"/>
            <a:ext cx="4200000" cy="6300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BCB65DAC-D865-5250-991F-638ACA099D6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49950" y="262337"/>
            <a:ext cx="3647027" cy="5580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CB46FCC-F9D7-3911-1255-D81CC39AB89F}"/>
              </a:ext>
            </a:extLst>
          </p:cNvPr>
          <p:cNvSpPr txBox="1"/>
          <p:nvPr/>
        </p:nvSpPr>
        <p:spPr>
          <a:xfrm>
            <a:off x="6596979" y="5842337"/>
            <a:ext cx="504169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/>
              <a:t> Kiki SMITH  Serpentine, sculpture intestinale de la</a:t>
            </a:r>
          </a:p>
          <a:p>
            <a:r>
              <a:rPr lang="fr-FR" sz="2000" b="1" i="1" dirty="0"/>
              <a:t>  Vierge Marie aux chairs à vif    </a:t>
            </a:r>
          </a:p>
        </p:txBody>
      </p:sp>
    </p:spTree>
    <p:extLst>
      <p:ext uri="{BB962C8B-B14F-4D97-AF65-F5344CB8AC3E}">
        <p14:creationId xmlns:p14="http://schemas.microsoft.com/office/powerpoint/2010/main" val="3454105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honeycomb/>
      </p:transition>
    </mc:Choice>
    <mc:Fallback xmlns="">
      <p:transition spd="slow" advClick="0" advTm="9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oneTexte 7">
            <a:extLst>
              <a:ext uri="{FF2B5EF4-FFF2-40B4-BE49-F238E27FC236}">
                <a16:creationId xmlns:a16="http://schemas.microsoft.com/office/drawing/2014/main" id="{47CB3C27-8C47-C9B1-7D8C-97CF4E3008F3}"/>
              </a:ext>
            </a:extLst>
          </p:cNvPr>
          <p:cNvSpPr txBox="1"/>
          <p:nvPr/>
        </p:nvSpPr>
        <p:spPr>
          <a:xfrm>
            <a:off x="6761315" y="177335"/>
            <a:ext cx="56486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Cooper JACOBY  sculptures de machines..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C46899EE-B42B-D417-21E1-60F5F74FF06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41892" y="736536"/>
            <a:ext cx="3723098" cy="5580000"/>
          </a:xfrm>
          <a:prstGeom prst="rect">
            <a:avLst/>
          </a:prstGeom>
          <a:ln w="88900" cap="sq" cmpd="thickThin">
            <a:solidFill>
              <a:schemeClr val="accent6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7F7AD24B-877E-350B-1C79-CCC1AE97037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7010" y="351000"/>
            <a:ext cx="5412934" cy="6156000"/>
          </a:xfrm>
          <a:prstGeom prst="rect">
            <a:avLst/>
          </a:prstGeom>
          <a:ln w="38100" cap="sq">
            <a:solidFill>
              <a:schemeClr val="accent6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2129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honeycomb/>
      </p:transition>
    </mc:Choice>
    <mc:Fallback xmlns="">
      <p:transition spd="slow" advClick="0" advTm="9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3581970-A98C-CC94-21D7-77EABD7C3E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4000" y="609600"/>
            <a:ext cx="4514850" cy="563880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A0A3632C-2890-88E2-449B-7947BD05F5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840304"/>
            <a:ext cx="5502000" cy="378000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D00F06A-A777-9D8A-6169-BB294B6251F9}"/>
              </a:ext>
            </a:extLst>
          </p:cNvPr>
          <p:cNvSpPr txBox="1"/>
          <p:nvPr/>
        </p:nvSpPr>
        <p:spPr>
          <a:xfrm>
            <a:off x="6390459" y="4989636"/>
            <a:ext cx="5502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 Haena YOO  Installation bigarrée troublante</a:t>
            </a:r>
          </a:p>
          <a:p>
            <a:r>
              <a:rPr lang="fr-FR" sz="2400" b="1" i="1" dirty="0"/>
              <a:t> Réflexion sur la maladie et, critique de la globalisation</a:t>
            </a:r>
          </a:p>
        </p:txBody>
      </p:sp>
    </p:spTree>
    <p:extLst>
      <p:ext uri="{BB962C8B-B14F-4D97-AF65-F5344CB8AC3E}">
        <p14:creationId xmlns:p14="http://schemas.microsoft.com/office/powerpoint/2010/main" val="4206924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honeycomb/>
      </p:transition>
    </mc:Choice>
    <mc:Fallback xmlns="">
      <p:transition spd="slow" advClick="0" advTm="9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A09FECC-1DD0-2A5E-D9E6-0582FABBF4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05795" y="199890"/>
            <a:ext cx="6094291" cy="3780000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D98E3C00-27C9-E3CF-9B3F-F6FEBE4AEA9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914" y="2878110"/>
            <a:ext cx="5672214" cy="378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bg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1017F32-44F6-C87D-0F69-5039F1C2E046}"/>
              </a:ext>
            </a:extLst>
          </p:cNvPr>
          <p:cNvSpPr txBox="1"/>
          <p:nvPr/>
        </p:nvSpPr>
        <p:spPr>
          <a:xfrm>
            <a:off x="6676351" y="4184964"/>
            <a:ext cx="527653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Joe HOLDER représente une salle de contrôle démentielle, échappée d’un film de science fiction</a:t>
            </a:r>
          </a:p>
          <a:p>
            <a:r>
              <a:rPr lang="fr-FR" sz="2400" b="1" i="1" dirty="0"/>
              <a:t> dans les grands fonds, à la recherche de créatures impossibles</a:t>
            </a:r>
          </a:p>
        </p:txBody>
      </p:sp>
    </p:spTree>
    <p:extLst>
      <p:ext uri="{BB962C8B-B14F-4D97-AF65-F5344CB8AC3E}">
        <p14:creationId xmlns:p14="http://schemas.microsoft.com/office/powerpoint/2010/main" val="2018392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honeycomb/>
      </p:transition>
    </mc:Choice>
    <mc:Fallback xmlns="">
      <p:transition spd="slow" advClick="0" advTm="9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CCB88C9-BD10-3158-ED0C-65908B68BA4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10374" y="279000"/>
            <a:ext cx="8647714" cy="630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2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1CF9C22-AE9C-E8D1-5C80-79B2F4D2D5BA}"/>
              </a:ext>
            </a:extLst>
          </p:cNvPr>
          <p:cNvSpPr txBox="1"/>
          <p:nvPr/>
        </p:nvSpPr>
        <p:spPr>
          <a:xfrm>
            <a:off x="497154" y="2455988"/>
            <a:ext cx="271322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Yunchul KIM</a:t>
            </a:r>
          </a:p>
          <a:p>
            <a:endParaRPr lang="fr-FR" sz="2400" b="1" i="1" dirty="0"/>
          </a:p>
          <a:p>
            <a:r>
              <a:rPr lang="fr-FR" sz="2400" b="1" i="1" dirty="0"/>
              <a:t>Capsules de poussière de soleil dans une sculpture de haute technologie</a:t>
            </a:r>
          </a:p>
        </p:txBody>
      </p:sp>
    </p:spTree>
    <p:extLst>
      <p:ext uri="{BB962C8B-B14F-4D97-AF65-F5344CB8AC3E}">
        <p14:creationId xmlns:p14="http://schemas.microsoft.com/office/powerpoint/2010/main" val="3989030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honeycomb/>
      </p:transition>
    </mc:Choice>
    <mc:Fallback xmlns="">
      <p:transition spd="slow" advClick="0" advTm="9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6714510-21EC-7032-4ADA-712F441EEB9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9010" y="305528"/>
            <a:ext cx="4680000" cy="6246943"/>
          </a:xfrm>
          <a:prstGeom prst="rect">
            <a:avLst/>
          </a:prstGeom>
          <a:ln w="88900" cap="sq" cmpd="thickThin">
            <a:solidFill>
              <a:schemeClr val="bg1">
                <a:lumMod val="6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7ACEDAB-F889-0CCB-F3AD-D427067B48E3}"/>
              </a:ext>
            </a:extLst>
          </p:cNvPr>
          <p:cNvSpPr txBox="1"/>
          <p:nvPr/>
        </p:nvSpPr>
        <p:spPr>
          <a:xfrm>
            <a:off x="4405874" y="305528"/>
            <a:ext cx="44820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poussière de soleil par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Yunchul KIM</a:t>
            </a:r>
          </a:p>
        </p:txBody>
      </p:sp>
    </p:spTree>
    <p:extLst>
      <p:ext uri="{BB962C8B-B14F-4D97-AF65-F5344CB8AC3E}">
        <p14:creationId xmlns:p14="http://schemas.microsoft.com/office/powerpoint/2010/main" val="3887752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honeycomb/>
      </p:transition>
    </mc:Choice>
    <mc:Fallback xmlns="">
      <p:transition spd="slow" advClick="0" advTm="9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AC089FE9-4A1F-CC38-B3F4-15FDB240748F}"/>
              </a:ext>
            </a:extLst>
          </p:cNvPr>
          <p:cNvSpPr txBox="1"/>
          <p:nvPr/>
        </p:nvSpPr>
        <p:spPr>
          <a:xfrm>
            <a:off x="9961932" y="2514600"/>
            <a:ext cx="214359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Tishan HSU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en grand format qui voit une peau numérique recouvrir une peau organique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740F152B-EEF2-DFE6-DEA3-E7BFB19C97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6443" y="279000"/>
            <a:ext cx="9443569" cy="6300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C0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697677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honeycomb/>
      </p:transition>
    </mc:Choice>
    <mc:Fallback xmlns="">
      <p:transition spd="slow" advClick="0" advTm="9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ECCC5CD9-8B98-63B2-9711-F50FC5985A6D}"/>
              </a:ext>
            </a:extLst>
          </p:cNvPr>
          <p:cNvSpPr txBox="1"/>
          <p:nvPr/>
        </p:nvSpPr>
        <p:spPr>
          <a:xfrm>
            <a:off x="316808" y="2465832"/>
            <a:ext cx="241771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Grandes sculptures</a:t>
            </a:r>
          </a:p>
          <a:p>
            <a:endParaRPr lang="fr-FR" sz="2400" b="1" i="1" dirty="0"/>
          </a:p>
          <a:p>
            <a:r>
              <a:rPr lang="fr-FR" sz="2400" b="1" i="1" dirty="0"/>
              <a:t> de Guadalupe</a:t>
            </a:r>
          </a:p>
          <a:p>
            <a:r>
              <a:rPr lang="fr-FR" sz="2400" b="1" i="1" dirty="0"/>
              <a:t>    MARAVILLA</a:t>
            </a:r>
          </a:p>
          <a:p>
            <a:r>
              <a:rPr lang="fr-FR" sz="2400" b="1" i="1" dirty="0"/>
              <a:t>    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36042036-2D58-4F78-734F-729BC82B808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9806" y="279000"/>
            <a:ext cx="9445386" cy="630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588025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honeycomb/>
      </p:transition>
    </mc:Choice>
    <mc:Fallback xmlns="">
      <p:transition spd="slow" advClick="0" advTm="9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5F66E34-E1B0-0E89-AABA-44AF4D5A90E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670" y="736536"/>
            <a:ext cx="8372868" cy="558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E149C32-9564-3B33-4AC8-CDE6CF7E61CC}"/>
              </a:ext>
            </a:extLst>
          </p:cNvPr>
          <p:cNvSpPr txBox="1"/>
          <p:nvPr/>
        </p:nvSpPr>
        <p:spPr>
          <a:xfrm>
            <a:off x="9398833" y="2587752"/>
            <a:ext cx="266824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Hicham BERRADA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 permet d’admirer des jasmins de nuit dans d’impressionnants terrariums</a:t>
            </a:r>
          </a:p>
        </p:txBody>
      </p:sp>
    </p:spTree>
    <p:extLst>
      <p:ext uri="{BB962C8B-B14F-4D97-AF65-F5344CB8AC3E}">
        <p14:creationId xmlns:p14="http://schemas.microsoft.com/office/powerpoint/2010/main" val="130125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honeycomb/>
      </p:transition>
    </mc:Choice>
    <mc:Fallback xmlns="">
      <p:transition spd="slow" advClick="0" advTm="9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AC7570B2-80BC-941E-3A92-E0CF34A555A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30760" y="2943373"/>
            <a:ext cx="5397301" cy="3600000"/>
          </a:xfrm>
          <a:prstGeom prst="rect">
            <a:avLst/>
          </a:prstGeom>
          <a:ln w="88900" cmpd="tri">
            <a:solidFill>
              <a:srgbClr val="7030A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F6FAC0F-7710-8AB8-48B7-49DC5ABFB637}"/>
              </a:ext>
            </a:extLst>
          </p:cNvPr>
          <p:cNvSpPr txBox="1"/>
          <p:nvPr/>
        </p:nvSpPr>
        <p:spPr>
          <a:xfrm>
            <a:off x="1848268" y="4743373"/>
            <a:ext cx="60046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œuvres de Hicham BERRADA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2272718C-1A9D-0A33-219F-23CAD271C13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6720"/>
          <a:stretch/>
        </p:blipFill>
        <p:spPr>
          <a:xfrm>
            <a:off x="363939" y="288875"/>
            <a:ext cx="5800072" cy="3600000"/>
          </a:xfrm>
          <a:prstGeom prst="rect">
            <a:avLst/>
          </a:prstGeom>
          <a:ln w="88900" cmpd="tri">
            <a:solidFill>
              <a:srgbClr val="7030A0"/>
            </a:solidFill>
          </a:ln>
        </p:spPr>
      </p:pic>
    </p:spTree>
    <p:extLst>
      <p:ext uri="{BB962C8B-B14F-4D97-AF65-F5344CB8AC3E}">
        <p14:creationId xmlns:p14="http://schemas.microsoft.com/office/powerpoint/2010/main" val="91861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honeycomb/>
      </p:transition>
    </mc:Choice>
    <mc:Fallback xmlns="">
      <p:transition spd="slow" advClick="0" advTm="9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01EECE6-C036-7380-650F-98E8217CE4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6782" y="322442"/>
            <a:ext cx="5724000" cy="6213115"/>
          </a:xfrm>
          <a:prstGeom prst="rect">
            <a:avLst/>
          </a:prstGeom>
          <a:ln w="88900" cmpd="tri">
            <a:solidFill>
              <a:schemeClr val="tx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405BE08-4421-87BD-E504-54C6F690678F}"/>
              </a:ext>
            </a:extLst>
          </p:cNvPr>
          <p:cNvSpPr txBox="1"/>
          <p:nvPr/>
        </p:nvSpPr>
        <p:spPr>
          <a:xfrm>
            <a:off x="769576" y="2278966"/>
            <a:ext cx="425720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Tetsumi KINDO</a:t>
            </a:r>
          </a:p>
          <a:p>
            <a:endParaRPr lang="fr-FR" sz="2400" b="1" i="1" dirty="0"/>
          </a:p>
          <a:p>
            <a:r>
              <a:rPr lang="fr-FR" sz="2400" b="1" i="1" dirty="0"/>
              <a:t> met en scène ses angoisses atomiques</a:t>
            </a:r>
          </a:p>
          <a:p>
            <a:r>
              <a:rPr lang="fr-FR" sz="2400" b="1" i="1" dirty="0"/>
              <a:t> (avec humour)</a:t>
            </a:r>
          </a:p>
          <a:p>
            <a:endParaRPr lang="fr-FR" sz="2400" b="1" i="1" dirty="0"/>
          </a:p>
          <a:p>
            <a:r>
              <a:rPr lang="fr-FR" sz="2400" b="1" i="1" dirty="0"/>
              <a:t> et ses images apocalyptiques</a:t>
            </a:r>
          </a:p>
        </p:txBody>
      </p:sp>
    </p:spTree>
    <p:extLst>
      <p:ext uri="{BB962C8B-B14F-4D97-AF65-F5344CB8AC3E}">
        <p14:creationId xmlns:p14="http://schemas.microsoft.com/office/powerpoint/2010/main" val="3305815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honeycomb/>
      </p:transition>
    </mc:Choice>
    <mc:Fallback xmlns="">
      <p:transition spd="slow" advClick="0" advTm="9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D850D2F5-44CD-432E-1C77-43B4E859C8A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2656" y="279000"/>
            <a:ext cx="9826688" cy="6300000"/>
          </a:xfrm>
          <a:prstGeom prst="rect">
            <a:avLst/>
          </a:prstGeom>
          <a:ln w="88900" cmpd="tri">
            <a:solidFill>
              <a:srgbClr val="FFFF00"/>
            </a:solidFill>
          </a:ln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C33DAAB7-0613-43F6-D91F-79AA9C6B29EE}"/>
              </a:ext>
            </a:extLst>
          </p:cNvPr>
          <p:cNvSpPr txBox="1"/>
          <p:nvPr/>
        </p:nvSpPr>
        <p:spPr>
          <a:xfrm>
            <a:off x="5168409" y="6117335"/>
            <a:ext cx="33416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Tetsumi KINDO</a:t>
            </a:r>
          </a:p>
        </p:txBody>
      </p:sp>
    </p:spTree>
    <p:extLst>
      <p:ext uri="{BB962C8B-B14F-4D97-AF65-F5344CB8AC3E}">
        <p14:creationId xmlns:p14="http://schemas.microsoft.com/office/powerpoint/2010/main" val="1709595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honeycomb/>
      </p:transition>
    </mc:Choice>
    <mc:Fallback xmlns="">
      <p:transition spd="slow" advClick="0" advTm="9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DEB2429-2AEF-F1F1-3096-50171B5E6A0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2465" y="639000"/>
            <a:ext cx="9847069" cy="5580000"/>
          </a:xfrm>
          <a:prstGeom prst="rect">
            <a:avLst/>
          </a:prstGeom>
          <a:ln w="88900" cmpd="tri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67A7C39-5480-C5A0-6DD3-DC3488F83515}"/>
              </a:ext>
            </a:extLst>
          </p:cNvPr>
          <p:cNvSpPr txBox="1"/>
          <p:nvPr/>
        </p:nvSpPr>
        <p:spPr>
          <a:xfrm>
            <a:off x="739514" y="6354033"/>
            <a:ext cx="119645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Josh KUNE met en boîte et, en cafetière les addictions aux breuvages énergisants</a:t>
            </a:r>
          </a:p>
        </p:txBody>
      </p:sp>
    </p:spTree>
    <p:extLst>
      <p:ext uri="{BB962C8B-B14F-4D97-AF65-F5344CB8AC3E}">
        <p14:creationId xmlns:p14="http://schemas.microsoft.com/office/powerpoint/2010/main" val="1512258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honeycomb/>
      </p:transition>
    </mc:Choice>
    <mc:Fallback xmlns="">
      <p:transition spd="slow" advClick="0" advTm="9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5E36B68-4FB7-60AE-020A-032C40036FC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9057" y="239842"/>
            <a:ext cx="5277482" cy="3780000"/>
          </a:xfrm>
          <a:prstGeom prst="rect">
            <a:avLst/>
          </a:prstGeom>
          <a:ln w="88900" cmpd="tri">
            <a:solidFill>
              <a:schemeClr val="accent2"/>
            </a:solidFill>
          </a:ln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4DCF8844-3538-7E59-82AC-AEDA8346B5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18316" y="2664501"/>
            <a:ext cx="5414627" cy="3780000"/>
          </a:xfrm>
          <a:prstGeom prst="rect">
            <a:avLst/>
          </a:prstGeom>
          <a:ln w="88900" cmpd="tri">
            <a:solidFill>
              <a:schemeClr val="accent2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F8AB689-AB5A-1B4A-B031-9C9BD06A3845}"/>
              </a:ext>
            </a:extLst>
          </p:cNvPr>
          <p:cNvSpPr txBox="1"/>
          <p:nvPr/>
        </p:nvSpPr>
        <p:spPr>
          <a:xfrm>
            <a:off x="6355463" y="1899009"/>
            <a:ext cx="43621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 Œuvres de Josh KUNE</a:t>
            </a:r>
          </a:p>
        </p:txBody>
      </p:sp>
    </p:spTree>
    <p:extLst>
      <p:ext uri="{BB962C8B-B14F-4D97-AF65-F5344CB8AC3E}">
        <p14:creationId xmlns:p14="http://schemas.microsoft.com/office/powerpoint/2010/main" val="4079908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honeycomb/>
      </p:transition>
    </mc:Choice>
    <mc:Fallback xmlns="">
      <p:transition spd="slow" advClick="0" advTm="9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192BB23B-DC9B-3E53-12E0-4623AFBA51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1902" y="228600"/>
            <a:ext cx="4572000" cy="3048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D7254C2C-4615-0452-3C96-EE6AA4E62B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45248" y="228600"/>
            <a:ext cx="4514850" cy="30099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2A420AAC-4AF6-F97C-A91D-5DEB0818F3D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43953" y="3619500"/>
            <a:ext cx="4514850" cy="30099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EFC4FF13-9DB1-FCD2-8E5B-92B0087FB3F8}"/>
              </a:ext>
            </a:extLst>
          </p:cNvPr>
          <p:cNvSpPr txBox="1"/>
          <p:nvPr/>
        </p:nvSpPr>
        <p:spPr>
          <a:xfrm>
            <a:off x="852868" y="3581401"/>
            <a:ext cx="485298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en complément de l’exposition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Travail de spéculations sur données scientifiques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  par l’artiste Pierre  UNAL-BRUNET</a:t>
            </a:r>
          </a:p>
        </p:txBody>
      </p:sp>
    </p:spTree>
    <p:extLst>
      <p:ext uri="{BB962C8B-B14F-4D97-AF65-F5344CB8AC3E}">
        <p14:creationId xmlns:p14="http://schemas.microsoft.com/office/powerpoint/2010/main" val="3091222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honeycomb/>
      </p:transition>
    </mc:Choice>
    <mc:Fallback xmlns="">
      <p:transition spd="slow" advClick="0" advTm="9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DCFF407C-5AFB-04A1-B11C-19D5C31166AE}"/>
              </a:ext>
            </a:extLst>
          </p:cNvPr>
          <p:cNvSpPr txBox="1"/>
          <p:nvPr/>
        </p:nvSpPr>
        <p:spPr>
          <a:xfrm>
            <a:off x="-48768" y="4554821"/>
            <a:ext cx="366683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rgbClr val="FFFF00"/>
                </a:solidFill>
              </a:rPr>
              <a:t>Exposition monographique en complément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 avec les œuvres de Ivana BASIC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F8CABA82-2C4A-3B32-CC4E-A1977CA8F9A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18464" y="153972"/>
            <a:ext cx="4354921" cy="630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A8C61269-8267-7470-BE94-A9677B313921}"/>
              </a:ext>
            </a:extLst>
          </p:cNvPr>
          <p:cNvSpPr txBox="1"/>
          <p:nvPr/>
        </p:nvSpPr>
        <p:spPr>
          <a:xfrm>
            <a:off x="7559040" y="153972"/>
            <a:ext cx="47670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Sur Une Suggestion De </a:t>
            </a:r>
          </a:p>
          <a:p>
            <a:r>
              <a:rPr lang="fr-FR" sz="2400" b="1" dirty="0" err="1">
                <a:solidFill>
                  <a:srgbClr val="FFFF00"/>
                </a:solidFill>
              </a:rPr>
              <a:t>JackDidi</a:t>
            </a:r>
            <a:r>
              <a:rPr lang="fr-FR" sz="2400" b="1" dirty="0">
                <a:solidFill>
                  <a:srgbClr val="FFFF00"/>
                </a:solidFill>
              </a:rPr>
              <a:t>  Lorient Vous A Présenté Eprouver L’Inconnu  Exposition Au Moco De Montpellier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18577477-1795-D272-426C-592972AA39F9}"/>
              </a:ext>
            </a:extLst>
          </p:cNvPr>
          <p:cNvSpPr txBox="1"/>
          <p:nvPr/>
        </p:nvSpPr>
        <p:spPr>
          <a:xfrm>
            <a:off x="7900416" y="3316224"/>
            <a:ext cx="37185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Images Et Le Son Du Net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      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2338884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honeycomb/>
      </p:transition>
    </mc:Choice>
    <mc:Fallback xmlns="">
      <p:transition spd="slow" advClick="0" advTm="9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</TotalTime>
  <Words>399</Words>
  <Application>Microsoft Office PowerPoint</Application>
  <PresentationFormat>Grand écran</PresentationFormat>
  <Paragraphs>77</Paragraphs>
  <Slides>29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3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12</cp:revision>
  <dcterms:created xsi:type="dcterms:W3CDTF">2025-02-18T08:36:20Z</dcterms:created>
  <dcterms:modified xsi:type="dcterms:W3CDTF">2025-02-19T09:12:28Z</dcterms:modified>
</cp:coreProperties>
</file>