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32"/>
  </p:notesMasterIdLst>
  <p:sldIdLst>
    <p:sldId id="257" r:id="rId2"/>
    <p:sldId id="285" r:id="rId3"/>
    <p:sldId id="258" r:id="rId4"/>
    <p:sldId id="259" r:id="rId5"/>
    <p:sldId id="260" r:id="rId6"/>
    <p:sldId id="261" r:id="rId7"/>
    <p:sldId id="262" r:id="rId8"/>
    <p:sldId id="263" r:id="rId9"/>
    <p:sldId id="286" r:id="rId10"/>
    <p:sldId id="264" r:id="rId11"/>
    <p:sldId id="265" r:id="rId12"/>
    <p:sldId id="266" r:id="rId13"/>
    <p:sldId id="267" r:id="rId14"/>
    <p:sldId id="268" r:id="rId15"/>
    <p:sldId id="284" r:id="rId16"/>
    <p:sldId id="270" r:id="rId17"/>
    <p:sldId id="271" r:id="rId18"/>
    <p:sldId id="272" r:id="rId19"/>
    <p:sldId id="273" r:id="rId20"/>
    <p:sldId id="274" r:id="rId21"/>
    <p:sldId id="275" r:id="rId22"/>
    <p:sldId id="283" r:id="rId23"/>
    <p:sldId id="276" r:id="rId24"/>
    <p:sldId id="288" r:id="rId25"/>
    <p:sldId id="277" r:id="rId26"/>
    <p:sldId id="278" r:id="rId27"/>
    <p:sldId id="279" r:id="rId28"/>
    <p:sldId id="287" r:id="rId29"/>
    <p:sldId id="269" r:id="rId30"/>
    <p:sldId id="289" r:id="rId31"/>
  </p:sldIdLst>
  <p:sldSz cx="6119813" cy="34448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FBD1Q6au+ytfwFKmNUamsQ==" hashData="O/oBdHgN1+aMTELHrlGI8clQhCDIN2O4VRyxvBomQgbl0r2EAGDkbU2zA3OeHyXYfr+8VR06JETJpXHaRJ1PK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74" autoAdjust="0"/>
    <p:restoredTop sz="94660"/>
  </p:normalViewPr>
  <p:slideViewPr>
    <p:cSldViewPr snapToGrid="0">
      <p:cViewPr varScale="1">
        <p:scale>
          <a:sx n="143" d="100"/>
          <a:sy n="143" d="100"/>
        </p:scale>
        <p:origin x="771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4BAB584-7E61-4784-B1A7-FA21BA92566A}" type="datetimeFigureOut">
              <a:rPr lang="fr-FR" smtClean="0"/>
              <a:t>29/08/2024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8975" y="1143000"/>
            <a:ext cx="548005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F4BB8A3-0557-4557-9D10-8571B09C2D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0769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8721" rtl="0" eaLnBrk="1" latinLnBrk="0" hangingPunct="1">
      <a:defRPr sz="602" kern="1200">
        <a:solidFill>
          <a:schemeClr val="tx1"/>
        </a:solidFill>
        <a:latin typeface="+mn-lt"/>
        <a:ea typeface="+mn-ea"/>
        <a:cs typeface="+mn-cs"/>
      </a:defRPr>
    </a:lvl1pPr>
    <a:lvl2pPr marL="229361" algn="l" defTabSz="458721" rtl="0" eaLnBrk="1" latinLnBrk="0" hangingPunct="1">
      <a:defRPr sz="602" kern="1200">
        <a:solidFill>
          <a:schemeClr val="tx1"/>
        </a:solidFill>
        <a:latin typeface="+mn-lt"/>
        <a:ea typeface="+mn-ea"/>
        <a:cs typeface="+mn-cs"/>
      </a:defRPr>
    </a:lvl2pPr>
    <a:lvl3pPr marL="458721" algn="l" defTabSz="458721" rtl="0" eaLnBrk="1" latinLnBrk="0" hangingPunct="1">
      <a:defRPr sz="602" kern="1200">
        <a:solidFill>
          <a:schemeClr val="tx1"/>
        </a:solidFill>
        <a:latin typeface="+mn-lt"/>
        <a:ea typeface="+mn-ea"/>
        <a:cs typeface="+mn-cs"/>
      </a:defRPr>
    </a:lvl3pPr>
    <a:lvl4pPr marL="688082" algn="l" defTabSz="458721" rtl="0" eaLnBrk="1" latinLnBrk="0" hangingPunct="1">
      <a:defRPr sz="602" kern="1200">
        <a:solidFill>
          <a:schemeClr val="tx1"/>
        </a:solidFill>
        <a:latin typeface="+mn-lt"/>
        <a:ea typeface="+mn-ea"/>
        <a:cs typeface="+mn-cs"/>
      </a:defRPr>
    </a:lvl4pPr>
    <a:lvl5pPr marL="917444" algn="l" defTabSz="458721" rtl="0" eaLnBrk="1" latinLnBrk="0" hangingPunct="1">
      <a:defRPr sz="602" kern="1200">
        <a:solidFill>
          <a:schemeClr val="tx1"/>
        </a:solidFill>
        <a:latin typeface="+mn-lt"/>
        <a:ea typeface="+mn-ea"/>
        <a:cs typeface="+mn-cs"/>
      </a:defRPr>
    </a:lvl5pPr>
    <a:lvl6pPr marL="1146805" algn="l" defTabSz="458721" rtl="0" eaLnBrk="1" latinLnBrk="0" hangingPunct="1">
      <a:defRPr sz="602" kern="1200">
        <a:solidFill>
          <a:schemeClr val="tx1"/>
        </a:solidFill>
        <a:latin typeface="+mn-lt"/>
        <a:ea typeface="+mn-ea"/>
        <a:cs typeface="+mn-cs"/>
      </a:defRPr>
    </a:lvl6pPr>
    <a:lvl7pPr marL="1376165" algn="l" defTabSz="458721" rtl="0" eaLnBrk="1" latinLnBrk="0" hangingPunct="1">
      <a:defRPr sz="602" kern="1200">
        <a:solidFill>
          <a:schemeClr val="tx1"/>
        </a:solidFill>
        <a:latin typeface="+mn-lt"/>
        <a:ea typeface="+mn-ea"/>
        <a:cs typeface="+mn-cs"/>
      </a:defRPr>
    </a:lvl7pPr>
    <a:lvl8pPr marL="1605526" algn="l" defTabSz="458721" rtl="0" eaLnBrk="1" latinLnBrk="0" hangingPunct="1">
      <a:defRPr sz="602" kern="1200">
        <a:solidFill>
          <a:schemeClr val="tx1"/>
        </a:solidFill>
        <a:latin typeface="+mn-lt"/>
        <a:ea typeface="+mn-ea"/>
        <a:cs typeface="+mn-cs"/>
      </a:defRPr>
    </a:lvl8pPr>
    <a:lvl9pPr marL="1834887" algn="l" defTabSz="458721" rtl="0" eaLnBrk="1" latinLnBrk="0" hangingPunct="1">
      <a:defRPr sz="602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688975" y="1143000"/>
            <a:ext cx="548005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/>
          </a:p>
        </p:txBody>
      </p:sp>
      <p:sp>
        <p:nvSpPr>
          <p:cNvPr id="410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300B6BD1-E658-4F1A-B71F-203F85D28D8F}" type="slidenum">
              <a:rPr lang="fr-FR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</a:t>
            </a:fld>
            <a:endParaRPr lang="fr-FR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721753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688975" y="1143000"/>
            <a:ext cx="5480050" cy="30861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884562-87A0-408E-A7FF-F57E6306A955}" type="slidenum">
              <a:rPr lang="nl-BE" smtClean="0"/>
              <a:pPr/>
              <a:t>7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23483431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688975" y="1143000"/>
            <a:ext cx="5480050" cy="30861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FB4C13-C919-4DFA-928E-BD865D04BDB9}" type="slidenum">
              <a:rPr lang="fr-FR" smtClean="0"/>
              <a:pPr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415592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688975" y="1143000"/>
            <a:ext cx="5480050" cy="30861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FB4C13-C919-4DFA-928E-BD865D04BDB9}" type="slidenum">
              <a:rPr lang="fr-FR" smtClean="0"/>
              <a:pPr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1264800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688975" y="1143000"/>
            <a:ext cx="5480050" cy="30861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884562-87A0-408E-A7FF-F57E6306A955}" type="slidenum">
              <a:rPr lang="nl-BE" smtClean="0"/>
              <a:pPr/>
              <a:t>18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386919147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BE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F7F4D3A1-1B4A-4672-815D-9D8C4819C402}" type="slidenum">
              <a:rPr lang="en-US" smtClean="0"/>
              <a:pPr>
                <a:defRPr/>
              </a:pPr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79883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4977" y="563779"/>
            <a:ext cx="4589860" cy="1199327"/>
          </a:xfrm>
        </p:spPr>
        <p:txBody>
          <a:bodyPr anchor="b"/>
          <a:lstStyle>
            <a:lvl1pPr algn="ctr">
              <a:defRPr sz="3012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4977" y="1809357"/>
            <a:ext cx="4589860" cy="831714"/>
          </a:xfrm>
        </p:spPr>
        <p:txBody>
          <a:bodyPr/>
          <a:lstStyle>
            <a:lvl1pPr marL="0" indent="0" algn="ctr">
              <a:buNone/>
              <a:defRPr sz="1205"/>
            </a:lvl1pPr>
            <a:lvl2pPr marL="229514" indent="0" algn="ctr">
              <a:buNone/>
              <a:defRPr sz="1004"/>
            </a:lvl2pPr>
            <a:lvl3pPr marL="459029" indent="0" algn="ctr">
              <a:buNone/>
              <a:defRPr sz="904"/>
            </a:lvl3pPr>
            <a:lvl4pPr marL="688543" indent="0" algn="ctr">
              <a:buNone/>
              <a:defRPr sz="803"/>
            </a:lvl4pPr>
            <a:lvl5pPr marL="918058" indent="0" algn="ctr">
              <a:buNone/>
              <a:defRPr sz="803"/>
            </a:lvl5pPr>
            <a:lvl6pPr marL="1147572" indent="0" algn="ctr">
              <a:buNone/>
              <a:defRPr sz="803"/>
            </a:lvl6pPr>
            <a:lvl7pPr marL="1377086" indent="0" algn="ctr">
              <a:buNone/>
              <a:defRPr sz="803"/>
            </a:lvl7pPr>
            <a:lvl8pPr marL="1606601" indent="0" algn="ctr">
              <a:buNone/>
              <a:defRPr sz="803"/>
            </a:lvl8pPr>
            <a:lvl9pPr marL="1836115" indent="0" algn="ctr">
              <a:buNone/>
              <a:defRPr sz="803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29/08/2024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6060695"/>
      </p:ext>
    </p:extLst>
  </p:cSld>
  <p:clrMapOvr>
    <a:masterClrMapping/>
  </p:clrMapOvr>
  <p:transition advClick="0" advTm="1235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29/08/2024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2339644"/>
      </p:ext>
    </p:extLst>
  </p:cSld>
  <p:clrMapOvr>
    <a:masterClrMapping/>
  </p:clrMapOvr>
  <p:transition advClick="0" advTm="1235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7550" y="858827"/>
            <a:ext cx="5278339" cy="1432972"/>
          </a:xfrm>
        </p:spPr>
        <p:txBody>
          <a:bodyPr anchor="b"/>
          <a:lstStyle>
            <a:lvl1pPr>
              <a:defRPr sz="3012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17550" y="2305356"/>
            <a:ext cx="5278339" cy="753566"/>
          </a:xfrm>
        </p:spPr>
        <p:txBody>
          <a:bodyPr/>
          <a:lstStyle>
            <a:lvl1pPr marL="0" indent="0">
              <a:buNone/>
              <a:defRPr sz="1205">
                <a:solidFill>
                  <a:schemeClr val="tx1">
                    <a:tint val="75000"/>
                  </a:schemeClr>
                </a:solidFill>
              </a:defRPr>
            </a:lvl1pPr>
            <a:lvl2pPr marL="229514" indent="0">
              <a:buNone/>
              <a:defRPr sz="1004">
                <a:solidFill>
                  <a:schemeClr val="tx1">
                    <a:tint val="75000"/>
                  </a:schemeClr>
                </a:solidFill>
              </a:defRPr>
            </a:lvl2pPr>
            <a:lvl3pPr marL="459029" indent="0">
              <a:buNone/>
              <a:defRPr sz="904">
                <a:solidFill>
                  <a:schemeClr val="tx1">
                    <a:tint val="75000"/>
                  </a:schemeClr>
                </a:solidFill>
              </a:defRPr>
            </a:lvl3pPr>
            <a:lvl4pPr marL="688543" indent="0">
              <a:buNone/>
              <a:defRPr sz="803">
                <a:solidFill>
                  <a:schemeClr val="tx1">
                    <a:tint val="75000"/>
                  </a:schemeClr>
                </a:solidFill>
              </a:defRPr>
            </a:lvl4pPr>
            <a:lvl5pPr marL="918058" indent="0">
              <a:buNone/>
              <a:defRPr sz="803">
                <a:solidFill>
                  <a:schemeClr val="tx1">
                    <a:tint val="75000"/>
                  </a:schemeClr>
                </a:solidFill>
              </a:defRPr>
            </a:lvl5pPr>
            <a:lvl6pPr marL="1147572" indent="0">
              <a:buNone/>
              <a:defRPr sz="803">
                <a:solidFill>
                  <a:schemeClr val="tx1">
                    <a:tint val="75000"/>
                  </a:schemeClr>
                </a:solidFill>
              </a:defRPr>
            </a:lvl6pPr>
            <a:lvl7pPr marL="1377086" indent="0">
              <a:buNone/>
              <a:defRPr sz="803">
                <a:solidFill>
                  <a:schemeClr val="tx1">
                    <a:tint val="75000"/>
                  </a:schemeClr>
                </a:solidFill>
              </a:defRPr>
            </a:lvl7pPr>
            <a:lvl8pPr marL="1606601" indent="0">
              <a:buNone/>
              <a:defRPr sz="803">
                <a:solidFill>
                  <a:schemeClr val="tx1">
                    <a:tint val="75000"/>
                  </a:schemeClr>
                </a:solidFill>
              </a:defRPr>
            </a:lvl8pPr>
            <a:lvl9pPr marL="1836115" indent="0">
              <a:buNone/>
              <a:defRPr sz="80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29/08/2024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6509722"/>
      </p:ext>
    </p:extLst>
  </p:cSld>
  <p:clrMapOvr>
    <a:masterClrMapping/>
  </p:clrMapOvr>
  <p:transition advClick="0" advTm="1235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20737" y="917038"/>
            <a:ext cx="2600921" cy="2185742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98155" y="917038"/>
            <a:ext cx="2600921" cy="2185742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29/08/2024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1813862"/>
      </p:ext>
    </p:extLst>
  </p:cSld>
  <p:clrMapOvr>
    <a:masterClrMapping/>
  </p:clrMapOvr>
  <p:transition advClick="0" advTm="1235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1534" y="183408"/>
            <a:ext cx="5278339" cy="665850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1534" y="844473"/>
            <a:ext cx="2588968" cy="413863"/>
          </a:xfrm>
        </p:spPr>
        <p:txBody>
          <a:bodyPr anchor="b"/>
          <a:lstStyle>
            <a:lvl1pPr marL="0" indent="0">
              <a:buNone/>
              <a:defRPr sz="1205" b="1"/>
            </a:lvl1pPr>
            <a:lvl2pPr marL="229514" indent="0">
              <a:buNone/>
              <a:defRPr sz="1004" b="1"/>
            </a:lvl2pPr>
            <a:lvl3pPr marL="459029" indent="0">
              <a:buNone/>
              <a:defRPr sz="904" b="1"/>
            </a:lvl3pPr>
            <a:lvl4pPr marL="688543" indent="0">
              <a:buNone/>
              <a:defRPr sz="803" b="1"/>
            </a:lvl4pPr>
            <a:lvl5pPr marL="918058" indent="0">
              <a:buNone/>
              <a:defRPr sz="803" b="1"/>
            </a:lvl5pPr>
            <a:lvl6pPr marL="1147572" indent="0">
              <a:buNone/>
              <a:defRPr sz="803" b="1"/>
            </a:lvl6pPr>
            <a:lvl7pPr marL="1377086" indent="0">
              <a:buNone/>
              <a:defRPr sz="803" b="1"/>
            </a:lvl7pPr>
            <a:lvl8pPr marL="1606601" indent="0">
              <a:buNone/>
              <a:defRPr sz="803" b="1"/>
            </a:lvl8pPr>
            <a:lvl9pPr marL="1836115" indent="0">
              <a:buNone/>
              <a:defRPr sz="803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1534" y="1258336"/>
            <a:ext cx="2588968" cy="1850823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098155" y="844473"/>
            <a:ext cx="2601718" cy="413863"/>
          </a:xfrm>
        </p:spPr>
        <p:txBody>
          <a:bodyPr anchor="b"/>
          <a:lstStyle>
            <a:lvl1pPr marL="0" indent="0">
              <a:buNone/>
              <a:defRPr sz="1205" b="1"/>
            </a:lvl1pPr>
            <a:lvl2pPr marL="229514" indent="0">
              <a:buNone/>
              <a:defRPr sz="1004" b="1"/>
            </a:lvl2pPr>
            <a:lvl3pPr marL="459029" indent="0">
              <a:buNone/>
              <a:defRPr sz="904" b="1"/>
            </a:lvl3pPr>
            <a:lvl4pPr marL="688543" indent="0">
              <a:buNone/>
              <a:defRPr sz="803" b="1"/>
            </a:lvl4pPr>
            <a:lvl5pPr marL="918058" indent="0">
              <a:buNone/>
              <a:defRPr sz="803" b="1"/>
            </a:lvl5pPr>
            <a:lvl6pPr marL="1147572" indent="0">
              <a:buNone/>
              <a:defRPr sz="803" b="1"/>
            </a:lvl6pPr>
            <a:lvl7pPr marL="1377086" indent="0">
              <a:buNone/>
              <a:defRPr sz="803" b="1"/>
            </a:lvl7pPr>
            <a:lvl8pPr marL="1606601" indent="0">
              <a:buNone/>
              <a:defRPr sz="803" b="1"/>
            </a:lvl8pPr>
            <a:lvl9pPr marL="1836115" indent="0">
              <a:buNone/>
              <a:defRPr sz="803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098155" y="1258336"/>
            <a:ext cx="2601718" cy="1850823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29/08/2024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4191974"/>
      </p:ext>
    </p:extLst>
  </p:cSld>
  <p:clrMapOvr>
    <a:masterClrMapping/>
  </p:clrMapOvr>
  <p:transition advClick="0" advTm="1235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29/08/2024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3619423"/>
      </p:ext>
    </p:extLst>
  </p:cSld>
  <p:clrMapOvr>
    <a:masterClrMapping/>
  </p:clrMapOvr>
  <p:transition advClick="0" advTm="1235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29/08/2024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0599566"/>
      </p:ext>
    </p:extLst>
  </p:cSld>
  <p:clrMapOvr>
    <a:masterClrMapping/>
  </p:clrMapOvr>
  <p:transition advClick="0" advTm="1235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1534" y="229658"/>
            <a:ext cx="1973799" cy="803804"/>
          </a:xfrm>
        </p:spPr>
        <p:txBody>
          <a:bodyPr anchor="b"/>
          <a:lstStyle>
            <a:lvl1pPr>
              <a:defRPr sz="1606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01718" y="495998"/>
            <a:ext cx="3098155" cy="2448094"/>
          </a:xfrm>
        </p:spPr>
        <p:txBody>
          <a:bodyPr/>
          <a:lstStyle>
            <a:lvl1pPr>
              <a:defRPr sz="1606"/>
            </a:lvl1pPr>
            <a:lvl2pPr>
              <a:defRPr sz="1406"/>
            </a:lvl2pPr>
            <a:lvl3pPr>
              <a:defRPr sz="1205"/>
            </a:lvl3pPr>
            <a:lvl4pPr>
              <a:defRPr sz="1004"/>
            </a:lvl4pPr>
            <a:lvl5pPr>
              <a:defRPr sz="1004"/>
            </a:lvl5pPr>
            <a:lvl6pPr>
              <a:defRPr sz="1004"/>
            </a:lvl6pPr>
            <a:lvl7pPr>
              <a:defRPr sz="1004"/>
            </a:lvl7pPr>
            <a:lvl8pPr>
              <a:defRPr sz="1004"/>
            </a:lvl8pPr>
            <a:lvl9pPr>
              <a:defRPr sz="1004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21534" y="1033463"/>
            <a:ext cx="1973799" cy="1914617"/>
          </a:xfrm>
        </p:spPr>
        <p:txBody>
          <a:bodyPr/>
          <a:lstStyle>
            <a:lvl1pPr marL="0" indent="0">
              <a:buNone/>
              <a:defRPr sz="803"/>
            </a:lvl1pPr>
            <a:lvl2pPr marL="229514" indent="0">
              <a:buNone/>
              <a:defRPr sz="703"/>
            </a:lvl2pPr>
            <a:lvl3pPr marL="459029" indent="0">
              <a:buNone/>
              <a:defRPr sz="602"/>
            </a:lvl3pPr>
            <a:lvl4pPr marL="688543" indent="0">
              <a:buNone/>
              <a:defRPr sz="502"/>
            </a:lvl4pPr>
            <a:lvl5pPr marL="918058" indent="0">
              <a:buNone/>
              <a:defRPr sz="502"/>
            </a:lvl5pPr>
            <a:lvl6pPr marL="1147572" indent="0">
              <a:buNone/>
              <a:defRPr sz="502"/>
            </a:lvl6pPr>
            <a:lvl7pPr marL="1377086" indent="0">
              <a:buNone/>
              <a:defRPr sz="502"/>
            </a:lvl7pPr>
            <a:lvl8pPr marL="1606601" indent="0">
              <a:buNone/>
              <a:defRPr sz="502"/>
            </a:lvl8pPr>
            <a:lvl9pPr marL="1836115" indent="0">
              <a:buNone/>
              <a:defRPr sz="502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29/08/2024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3950256"/>
      </p:ext>
    </p:extLst>
  </p:cSld>
  <p:clrMapOvr>
    <a:masterClrMapping/>
  </p:clrMapOvr>
  <p:transition advClick="0" advTm="1235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1534" y="229658"/>
            <a:ext cx="1973799" cy="803804"/>
          </a:xfrm>
        </p:spPr>
        <p:txBody>
          <a:bodyPr anchor="b"/>
          <a:lstStyle>
            <a:lvl1pPr>
              <a:defRPr sz="1606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601718" y="495998"/>
            <a:ext cx="3098155" cy="2448094"/>
          </a:xfrm>
        </p:spPr>
        <p:txBody>
          <a:bodyPr anchor="t"/>
          <a:lstStyle>
            <a:lvl1pPr marL="0" indent="0">
              <a:buNone/>
              <a:defRPr sz="1606"/>
            </a:lvl1pPr>
            <a:lvl2pPr marL="229514" indent="0">
              <a:buNone/>
              <a:defRPr sz="1406"/>
            </a:lvl2pPr>
            <a:lvl3pPr marL="459029" indent="0">
              <a:buNone/>
              <a:defRPr sz="1205"/>
            </a:lvl3pPr>
            <a:lvl4pPr marL="688543" indent="0">
              <a:buNone/>
              <a:defRPr sz="1004"/>
            </a:lvl4pPr>
            <a:lvl5pPr marL="918058" indent="0">
              <a:buNone/>
              <a:defRPr sz="1004"/>
            </a:lvl5pPr>
            <a:lvl6pPr marL="1147572" indent="0">
              <a:buNone/>
              <a:defRPr sz="1004"/>
            </a:lvl6pPr>
            <a:lvl7pPr marL="1377086" indent="0">
              <a:buNone/>
              <a:defRPr sz="1004"/>
            </a:lvl7pPr>
            <a:lvl8pPr marL="1606601" indent="0">
              <a:buNone/>
              <a:defRPr sz="1004"/>
            </a:lvl8pPr>
            <a:lvl9pPr marL="1836115" indent="0">
              <a:buNone/>
              <a:defRPr sz="1004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21534" y="1033463"/>
            <a:ext cx="1973799" cy="1914617"/>
          </a:xfrm>
        </p:spPr>
        <p:txBody>
          <a:bodyPr/>
          <a:lstStyle>
            <a:lvl1pPr marL="0" indent="0">
              <a:buNone/>
              <a:defRPr sz="803"/>
            </a:lvl1pPr>
            <a:lvl2pPr marL="229514" indent="0">
              <a:buNone/>
              <a:defRPr sz="703"/>
            </a:lvl2pPr>
            <a:lvl3pPr marL="459029" indent="0">
              <a:buNone/>
              <a:defRPr sz="602"/>
            </a:lvl3pPr>
            <a:lvl4pPr marL="688543" indent="0">
              <a:buNone/>
              <a:defRPr sz="502"/>
            </a:lvl4pPr>
            <a:lvl5pPr marL="918058" indent="0">
              <a:buNone/>
              <a:defRPr sz="502"/>
            </a:lvl5pPr>
            <a:lvl6pPr marL="1147572" indent="0">
              <a:buNone/>
              <a:defRPr sz="502"/>
            </a:lvl6pPr>
            <a:lvl7pPr marL="1377086" indent="0">
              <a:buNone/>
              <a:defRPr sz="502"/>
            </a:lvl7pPr>
            <a:lvl8pPr marL="1606601" indent="0">
              <a:buNone/>
              <a:defRPr sz="502"/>
            </a:lvl8pPr>
            <a:lvl9pPr marL="1836115" indent="0">
              <a:buNone/>
              <a:defRPr sz="502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29/08/2024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8658844"/>
      </p:ext>
    </p:extLst>
  </p:cSld>
  <p:clrMapOvr>
    <a:masterClrMapping/>
  </p:clrMapOvr>
  <p:transition advClick="0" advTm="1235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29/08/2024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4268974"/>
      </p:ext>
    </p:extLst>
  </p:cSld>
  <p:clrMapOvr>
    <a:masterClrMapping/>
  </p:clrMapOvr>
  <p:transition advClick="0" advTm="1235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379491" y="183408"/>
            <a:ext cx="1319585" cy="2919372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20737" y="183408"/>
            <a:ext cx="3882256" cy="2919372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29/08/2024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9245053"/>
      </p:ext>
    </p:extLst>
  </p:cSld>
  <p:clrMapOvr>
    <a:masterClrMapping/>
  </p:clrMapOvr>
  <p:transition advClick="0" advTm="1235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20737" y="183408"/>
            <a:ext cx="5278339" cy="6658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0737" y="917038"/>
            <a:ext cx="5278339" cy="218574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20737" y="3192889"/>
            <a:ext cx="1376958" cy="18340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0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BAF885-B434-4C50-8160-EFBEA0070535}" type="datetimeFigureOut">
              <a:rPr lang="fr-FR" smtClean="0"/>
              <a:t>29/08/2024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027188" y="3192889"/>
            <a:ext cx="2065437" cy="18340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60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322118" y="3192889"/>
            <a:ext cx="1376958" cy="18340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0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51387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 advClick="0" advTm="12350">
    <p:fade/>
  </p:transition>
  <p:txStyles>
    <p:titleStyle>
      <a:lvl1pPr algn="l" defTabSz="459029" rtl="0" eaLnBrk="1" latinLnBrk="0" hangingPunct="1">
        <a:lnSpc>
          <a:spcPct val="90000"/>
        </a:lnSpc>
        <a:spcBef>
          <a:spcPct val="0"/>
        </a:spcBef>
        <a:buNone/>
        <a:defRPr sz="220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14757" indent="-114757" algn="l" defTabSz="459029" rtl="0" eaLnBrk="1" latinLnBrk="0" hangingPunct="1">
        <a:lnSpc>
          <a:spcPct val="90000"/>
        </a:lnSpc>
        <a:spcBef>
          <a:spcPts val="502"/>
        </a:spcBef>
        <a:buFont typeface="Arial" panose="020B0604020202020204" pitchFamily="34" charset="0"/>
        <a:buChar char="•"/>
        <a:defRPr sz="1406" kern="1200">
          <a:solidFill>
            <a:schemeClr val="tx1"/>
          </a:solidFill>
          <a:latin typeface="+mn-lt"/>
          <a:ea typeface="+mn-ea"/>
          <a:cs typeface="+mn-cs"/>
        </a:defRPr>
      </a:lvl1pPr>
      <a:lvl2pPr marL="344272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1205" kern="1200">
          <a:solidFill>
            <a:schemeClr val="tx1"/>
          </a:solidFill>
          <a:latin typeface="+mn-lt"/>
          <a:ea typeface="+mn-ea"/>
          <a:cs typeface="+mn-cs"/>
        </a:defRPr>
      </a:lvl2pPr>
      <a:lvl3pPr marL="573786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1004" kern="1200">
          <a:solidFill>
            <a:schemeClr val="tx1"/>
          </a:solidFill>
          <a:latin typeface="+mn-lt"/>
          <a:ea typeface="+mn-ea"/>
          <a:cs typeface="+mn-cs"/>
        </a:defRPr>
      </a:lvl3pPr>
      <a:lvl4pPr marL="803300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904" kern="1200">
          <a:solidFill>
            <a:schemeClr val="tx1"/>
          </a:solidFill>
          <a:latin typeface="+mn-lt"/>
          <a:ea typeface="+mn-ea"/>
          <a:cs typeface="+mn-cs"/>
        </a:defRPr>
      </a:lvl4pPr>
      <a:lvl5pPr marL="1032815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904" kern="1200">
          <a:solidFill>
            <a:schemeClr val="tx1"/>
          </a:solidFill>
          <a:latin typeface="+mn-lt"/>
          <a:ea typeface="+mn-ea"/>
          <a:cs typeface="+mn-cs"/>
        </a:defRPr>
      </a:lvl5pPr>
      <a:lvl6pPr marL="1262329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904" kern="1200">
          <a:solidFill>
            <a:schemeClr val="tx1"/>
          </a:solidFill>
          <a:latin typeface="+mn-lt"/>
          <a:ea typeface="+mn-ea"/>
          <a:cs typeface="+mn-cs"/>
        </a:defRPr>
      </a:lvl6pPr>
      <a:lvl7pPr marL="1491844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904" kern="1200">
          <a:solidFill>
            <a:schemeClr val="tx1"/>
          </a:solidFill>
          <a:latin typeface="+mn-lt"/>
          <a:ea typeface="+mn-ea"/>
          <a:cs typeface="+mn-cs"/>
        </a:defRPr>
      </a:lvl7pPr>
      <a:lvl8pPr marL="1721358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904" kern="1200">
          <a:solidFill>
            <a:schemeClr val="tx1"/>
          </a:solidFill>
          <a:latin typeface="+mn-lt"/>
          <a:ea typeface="+mn-ea"/>
          <a:cs typeface="+mn-cs"/>
        </a:defRPr>
      </a:lvl8pPr>
      <a:lvl9pPr marL="1950872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90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1pPr>
      <a:lvl2pPr marL="229514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2pPr>
      <a:lvl3pPr marL="459029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3pPr>
      <a:lvl4pPr marL="688543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4pPr>
      <a:lvl5pPr marL="918058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5pPr>
      <a:lvl6pPr marL="1147572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6pPr>
      <a:lvl7pPr marL="1377086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7pPr>
      <a:lvl8pPr marL="1606601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8pPr>
      <a:lvl9pPr marL="1836115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g"/><Relationship Id="rId3" Type="http://schemas.openxmlformats.org/officeDocument/2006/relationships/image" Target="../media/image14.jpg"/><Relationship Id="rId7" Type="http://schemas.openxmlformats.org/officeDocument/2006/relationships/image" Target="../media/image18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g"/><Relationship Id="rId5" Type="http://schemas.openxmlformats.org/officeDocument/2006/relationships/image" Target="../media/image16.jpg"/><Relationship Id="rId10" Type="http://schemas.openxmlformats.org/officeDocument/2006/relationships/image" Target="../media/image21.jpg"/><Relationship Id="rId4" Type="http://schemas.openxmlformats.org/officeDocument/2006/relationships/image" Target="../media/image15.jpg"/><Relationship Id="rId9" Type="http://schemas.openxmlformats.org/officeDocument/2006/relationships/image" Target="../media/image20.jp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jpeg"/><Relationship Id="rId3" Type="http://schemas.openxmlformats.org/officeDocument/2006/relationships/image" Target="../media/image26.jpeg"/><Relationship Id="rId7" Type="http://schemas.openxmlformats.org/officeDocument/2006/relationships/image" Target="../media/image30.jpe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7.jpeg"/><Relationship Id="rId4" Type="http://schemas.openxmlformats.org/officeDocument/2006/relationships/image" Target="../media/image46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7.jpg"/><Relationship Id="rId5" Type="http://schemas.openxmlformats.org/officeDocument/2006/relationships/image" Target="../media/image56.gif"/><Relationship Id="rId4" Type="http://schemas.openxmlformats.org/officeDocument/2006/relationships/image" Target="../media/image5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4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50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5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50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6" name="Picture 1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223861" y="3096000"/>
            <a:ext cx="2062142" cy="36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r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spcBef>
                <a:spcPct val="0"/>
              </a:spcBef>
              <a:buNone/>
            </a:pPr>
            <a:r>
              <a:rPr lang="fr-FR" altLang="fr-FR" sz="996" b="1" dirty="0">
                <a:solidFill>
                  <a:srgbClr val="FFFF00"/>
                </a:solidFill>
                <a:latin typeface="Andy" panose="03080602030302030203" pitchFamily="66" charset="0"/>
              </a:rPr>
              <a:t>L’Alsace en musique – Vincent Huard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996" b="1" dirty="0">
                <a:solidFill>
                  <a:srgbClr val="FFFF00"/>
                </a:solidFill>
                <a:latin typeface="Andy" panose="03080602030302030203" pitchFamily="66" charset="0"/>
              </a:rPr>
              <a:t>Diaporama © A1pex</a:t>
            </a:r>
          </a:p>
        </p:txBody>
      </p:sp>
      <p:sp>
        <p:nvSpPr>
          <p:cNvPr id="9" name="WordArt 4" descr="FOND OR 5"/>
          <p:cNvSpPr>
            <a:spLocks noChangeArrowheads="1" noChangeShapeType="1" noTextEdit="1"/>
          </p:cNvSpPr>
          <p:nvPr/>
        </p:nvSpPr>
        <p:spPr bwMode="auto">
          <a:xfrm>
            <a:off x="549256" y="167992"/>
            <a:ext cx="5021488" cy="1631932"/>
          </a:xfrm>
          <a:prstGeom prst="rect">
            <a:avLst/>
          </a:prstGeom>
        </p:spPr>
        <p:txBody>
          <a:bodyPr wrap="none" fromWordArt="1">
            <a:prstTxWarp prst="textDeflateBottom">
              <a:avLst/>
            </a:prstTxWarp>
            <a:scene3d>
              <a:camera prst="legacyObliqueTopRight"/>
              <a:lightRig rig="legacyFlat3" dir="b"/>
            </a:scene3d>
            <a:sp3d extrusionH="430200" prstMaterial="legacyMatte">
              <a:extrusionClr>
                <a:srgbClr val="F7E7FF"/>
              </a:extrusionClr>
            </a:sp3d>
          </a:bodyPr>
          <a:lstStyle/>
          <a:p>
            <a:pPr algn="ctr"/>
            <a:r>
              <a:rPr lang="fr-FR" sz="1794" b="1" kern="10" dirty="0">
                <a:ln w="9525">
                  <a:round/>
                  <a:headEnd/>
                  <a:tailEnd/>
                </a:ln>
                <a:solidFill>
                  <a:srgbClr val="FF0000"/>
                </a:solidFill>
                <a:latin typeface="Harrington"/>
              </a:rPr>
              <a:t>L’écomusée d’Alsace à Ungersheim</a:t>
            </a:r>
          </a:p>
        </p:txBody>
      </p:sp>
    </p:spTree>
    <p:extLst>
      <p:ext uri="{BB962C8B-B14F-4D97-AF65-F5344CB8AC3E}">
        <p14:creationId xmlns:p14="http://schemas.microsoft.com/office/powerpoint/2010/main" val="1569339691"/>
      </p:ext>
    </p:extLst>
  </p:cSld>
  <p:clrMapOvr>
    <a:masterClrMapping/>
  </p:clrMapOvr>
  <p:transition advClick="0" advTm="12350">
    <p:fade/>
    <p:sndAc>
      <p:stSnd>
        <p:snd r:embed="rId3" name="l_alsace-en-musique...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40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4000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4000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400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4000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4000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4000"/>
                                        <p:tgtEl>
                                          <p:spTgt spid="9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850"/>
                            </p:stCondLst>
                            <p:childTnLst>
                              <p:par>
                                <p:cTn id="32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4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4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10" decel="50000" fill="hold">
                                          <p:stCondLst>
                                            <p:cond delay="14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10" decel="50000" fill="hold">
                                          <p:stCondLst>
                                            <p:cond delay="14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36" name="Picture 1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5099"/>
          </a:xfrm>
          <a:prstGeom prst="rect">
            <a:avLst/>
          </a:prstGeom>
          <a:noFill/>
          <a:ln>
            <a:noFill/>
          </a:ln>
        </p:spPr>
      </p:pic>
      <p:pic>
        <p:nvPicPr>
          <p:cNvPr id="56334" name="Picture 1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-983673">
            <a:off x="1662854" y="838030"/>
            <a:ext cx="1282022" cy="72434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6339" name="Picture 19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-992923">
            <a:off x="3152192" y="1844017"/>
            <a:ext cx="1304791" cy="73720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8" name="Picture 18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940148">
            <a:off x="1549133" y="1800294"/>
            <a:ext cx="1380564" cy="78001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9" name="Picture 18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940148">
            <a:off x="3150774" y="846013"/>
            <a:ext cx="1380564" cy="78001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ZoneTexte 6"/>
          <p:cNvSpPr txBox="1"/>
          <p:nvPr/>
        </p:nvSpPr>
        <p:spPr>
          <a:xfrm>
            <a:off x="2700000" y="0"/>
            <a:ext cx="720000" cy="276358"/>
          </a:xfrm>
          <a:prstGeom prst="rect">
            <a:avLst/>
          </a:prstGeom>
          <a:noFill/>
        </p:spPr>
        <p:txBody>
          <a:bodyPr wrap="square" lIns="0" rtlCol="0">
            <a:spAutoFit/>
          </a:bodyPr>
          <a:lstStyle/>
          <a:p>
            <a:pPr algn="ctr"/>
            <a:r>
              <a:rPr lang="fr-FR" sz="1196" dirty="0">
                <a:latin typeface="Andy" panose="03080602030302030203" pitchFamily="66" charset="0"/>
              </a:rPr>
              <a:t>Le village</a:t>
            </a:r>
          </a:p>
        </p:txBody>
      </p:sp>
    </p:spTree>
    <p:extLst>
      <p:ext uri="{BB962C8B-B14F-4D97-AF65-F5344CB8AC3E}">
        <p14:creationId xmlns:p14="http://schemas.microsoft.com/office/powerpoint/2010/main" val="4270579171"/>
      </p:ext>
    </p:extLst>
  </p:cSld>
  <p:clrMapOvr>
    <a:masterClrMapping/>
  </p:clrMapOvr>
  <p:transition advClick="0" advTm="1235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4000"/>
                                        <p:tgtEl>
                                          <p:spTgt spid="563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4000"/>
                                        <p:tgtEl>
                                          <p:spTgt spid="563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/>
                                        <p:tgtEl>
                                          <p:spTgt spid="563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4000"/>
                                        <p:tgtEl>
                                          <p:spTgt spid="563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6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4000"/>
                                        <p:tgtEl>
                                          <p:spTgt spid="563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4000"/>
                                        <p:tgtEl>
                                          <p:spTgt spid="563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6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4000"/>
                                        <p:tgtEl>
                                          <p:spTgt spid="563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/>
                                        <p:tgtEl>
                                          <p:spTgt spid="563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/>
                                        <p:tgtEl>
                                          <p:spTgt spid="563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4000"/>
                                        <p:tgtEl>
                                          <p:spTgt spid="563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6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4000"/>
                                        <p:tgtEl>
                                          <p:spTgt spid="56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4000"/>
                                        <p:tgtEl>
                                          <p:spTgt spid="56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6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7" dur="4000"/>
                                        <p:tgtEl>
                                          <p:spTgt spid="563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2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2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25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2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50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21" name="Oval 5" descr="web coucher4"/>
          <p:cNvSpPr>
            <a:spLocks noChangeArrowheads="1"/>
          </p:cNvSpPr>
          <p:nvPr/>
        </p:nvSpPr>
        <p:spPr bwMode="auto">
          <a:xfrm>
            <a:off x="1988692" y="615830"/>
            <a:ext cx="2106223" cy="1606428"/>
          </a:xfrm>
          <a:prstGeom prst="ellipse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992"/>
          </a:p>
        </p:txBody>
      </p:sp>
      <p:sp>
        <p:nvSpPr>
          <p:cNvPr id="34822" name="Oval 6" descr="web coucher4"/>
          <p:cNvSpPr>
            <a:spLocks noChangeArrowheads="1"/>
          </p:cNvSpPr>
          <p:nvPr/>
        </p:nvSpPr>
        <p:spPr bwMode="auto">
          <a:xfrm>
            <a:off x="1453478" y="1543962"/>
            <a:ext cx="1463967" cy="1130245"/>
          </a:xfrm>
          <a:prstGeom prst="ellipse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992"/>
          </a:p>
        </p:txBody>
      </p:sp>
      <p:sp>
        <p:nvSpPr>
          <p:cNvPr id="34823" name="Oval 7" descr="web coucher4"/>
          <p:cNvSpPr>
            <a:spLocks noChangeArrowheads="1"/>
          </p:cNvSpPr>
          <p:nvPr/>
        </p:nvSpPr>
        <p:spPr bwMode="auto">
          <a:xfrm>
            <a:off x="3167010" y="1543962"/>
            <a:ext cx="1463967" cy="1130245"/>
          </a:xfrm>
          <a:prstGeom prst="ellipse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992"/>
          </a:p>
        </p:txBody>
      </p:sp>
      <p:sp>
        <p:nvSpPr>
          <p:cNvPr id="6" name="ZoneTexte 5"/>
          <p:cNvSpPr txBox="1"/>
          <p:nvPr/>
        </p:nvSpPr>
        <p:spPr>
          <a:xfrm>
            <a:off x="2700000" y="0"/>
            <a:ext cx="720000" cy="276358"/>
          </a:xfrm>
          <a:prstGeom prst="rect">
            <a:avLst/>
          </a:prstGeom>
          <a:noFill/>
        </p:spPr>
        <p:txBody>
          <a:bodyPr wrap="square" lIns="0" rtlCol="0">
            <a:spAutoFit/>
          </a:bodyPr>
          <a:lstStyle/>
          <a:p>
            <a:pPr algn="ctr"/>
            <a:r>
              <a:rPr lang="fr-FR" sz="1196" dirty="0">
                <a:latin typeface="Andy" panose="03080602030302030203" pitchFamily="66" charset="0"/>
              </a:rPr>
              <a:t>L’auberge</a:t>
            </a:r>
          </a:p>
        </p:txBody>
      </p:sp>
    </p:spTree>
    <p:extLst>
      <p:ext uri="{BB962C8B-B14F-4D97-AF65-F5344CB8AC3E}">
        <p14:creationId xmlns:p14="http://schemas.microsoft.com/office/powerpoint/2010/main" val="3283132081"/>
      </p:ext>
    </p:extLst>
  </p:cSld>
  <p:clrMapOvr>
    <a:masterClrMapping/>
  </p:clrMapOvr>
  <p:transition advClick="0" advTm="1235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2" presetClass="exit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2" dur="3000"/>
                                        <p:tgtEl>
                                          <p:spTgt spid="348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2" presetClass="exit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5" dur="3000"/>
                                        <p:tgtEl>
                                          <p:spTgt spid="348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2" presetClass="exit" presetSubtype="4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8" dur="3000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3" presetClass="exit" presetSubtype="0" fill="hold" grpId="2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" dur="3000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7000"/>
                            </p:stCondLst>
                            <p:childTnLst>
                              <p:par>
                                <p:cTn id="3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1" grpId="0" animBg="1"/>
      <p:bldP spid="34821" grpId="1" animBg="1"/>
      <p:bldP spid="34821" grpId="2" animBg="1"/>
      <p:bldP spid="34822" grpId="0" animBg="1"/>
      <p:bldP spid="34823" grpId="0" animBg="1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36000" y="-36000"/>
            <a:ext cx="6192000" cy="3485629"/>
          </a:xfrm>
          <a:prstGeom prst="rect">
            <a:avLst/>
          </a:prstGeom>
          <a:noFill/>
          <a:ln w="1905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73" name="AutoShape 5" descr="coupl101"/>
          <p:cNvSpPr>
            <a:spLocks noChangeArrowheads="1"/>
          </p:cNvSpPr>
          <p:nvPr/>
        </p:nvSpPr>
        <p:spPr bwMode="auto">
          <a:xfrm>
            <a:off x="4083421" y="1990563"/>
            <a:ext cx="584589" cy="609081"/>
          </a:xfrm>
          <a:prstGeom prst="flowChartOr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  <a:extLst/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fr-FR" sz="893"/>
          </a:p>
        </p:txBody>
      </p:sp>
      <p:sp>
        <p:nvSpPr>
          <p:cNvPr id="7175" name="AutoShape 7" descr="coupl101"/>
          <p:cNvSpPr>
            <a:spLocks noChangeArrowheads="1"/>
          </p:cNvSpPr>
          <p:nvPr/>
        </p:nvSpPr>
        <p:spPr bwMode="auto">
          <a:xfrm>
            <a:off x="2159641" y="2150855"/>
            <a:ext cx="672245" cy="560097"/>
          </a:xfrm>
          <a:prstGeom prst="flowChartOr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  <a:extLst/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fr-FR" sz="893"/>
          </a:p>
        </p:txBody>
      </p:sp>
      <p:sp>
        <p:nvSpPr>
          <p:cNvPr id="7176" name="AutoShape 8" descr="coupl101"/>
          <p:cNvSpPr>
            <a:spLocks noChangeArrowheads="1"/>
          </p:cNvSpPr>
          <p:nvPr/>
        </p:nvSpPr>
        <p:spPr bwMode="auto">
          <a:xfrm rot="-909135">
            <a:off x="2993019" y="1733274"/>
            <a:ext cx="730897" cy="681913"/>
          </a:xfrm>
          <a:prstGeom prst="flowChartOr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  <a:extLst/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fr-FR" sz="893"/>
          </a:p>
        </p:txBody>
      </p:sp>
      <p:sp>
        <p:nvSpPr>
          <p:cNvPr id="7177" name="AutoShape 9" descr="coupl101"/>
          <p:cNvSpPr>
            <a:spLocks noChangeArrowheads="1"/>
          </p:cNvSpPr>
          <p:nvPr/>
        </p:nvSpPr>
        <p:spPr bwMode="auto">
          <a:xfrm>
            <a:off x="3147564" y="894218"/>
            <a:ext cx="585233" cy="585233"/>
          </a:xfrm>
          <a:prstGeom prst="flowChartOr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  <a:extLst/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fr-FR" sz="893"/>
          </a:p>
        </p:txBody>
      </p:sp>
      <p:sp>
        <p:nvSpPr>
          <p:cNvPr id="7178" name="AutoShape 10" descr="coupl101"/>
          <p:cNvSpPr>
            <a:spLocks noChangeArrowheads="1"/>
          </p:cNvSpPr>
          <p:nvPr/>
        </p:nvSpPr>
        <p:spPr bwMode="auto">
          <a:xfrm>
            <a:off x="3674145" y="1356990"/>
            <a:ext cx="585233" cy="585233"/>
          </a:xfrm>
          <a:prstGeom prst="flowChartOr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  <a:extLst/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fr-FR" sz="893"/>
          </a:p>
        </p:txBody>
      </p:sp>
      <p:sp>
        <p:nvSpPr>
          <p:cNvPr id="7179" name="AutoShape 11" descr="coupl101"/>
          <p:cNvSpPr>
            <a:spLocks noChangeArrowheads="1"/>
          </p:cNvSpPr>
          <p:nvPr/>
        </p:nvSpPr>
        <p:spPr bwMode="auto">
          <a:xfrm>
            <a:off x="4053774" y="699569"/>
            <a:ext cx="585233" cy="584588"/>
          </a:xfrm>
          <a:prstGeom prst="flowChartOr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  <a:extLst/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fr-FR" sz="893"/>
          </a:p>
        </p:txBody>
      </p:sp>
      <p:sp>
        <p:nvSpPr>
          <p:cNvPr id="9" name="ZoneTexte 8"/>
          <p:cNvSpPr txBox="1"/>
          <p:nvPr/>
        </p:nvSpPr>
        <p:spPr>
          <a:xfrm>
            <a:off x="2160000" y="0"/>
            <a:ext cx="1800000" cy="2763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196" dirty="0">
                <a:latin typeface="Andy" panose="03080602030302030203" pitchFamily="66" charset="0"/>
              </a:rPr>
              <a:t>La cour du </a:t>
            </a:r>
            <a:r>
              <a:rPr lang="fr-FR" sz="1196" dirty="0" err="1">
                <a:latin typeface="Andy" panose="03080602030302030203" pitchFamily="66" charset="0"/>
              </a:rPr>
              <a:t>Kochersberg</a:t>
            </a:r>
            <a:endParaRPr lang="fr-FR" sz="1196" dirty="0">
              <a:latin typeface="Andy" panose="0308060203030203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6499741"/>
      </p:ext>
    </p:extLst>
  </p:cSld>
  <p:clrMapOvr>
    <a:masterClrMapping/>
  </p:clrMapOvr>
  <p:transition advClick="0" advTm="1235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400" decel="100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400" decel="100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400" decel="100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400" decel="100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mph" presetSubtype="0" decel="5000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3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4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400" decel="1000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400" decel="100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400" decel="100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400" decel="100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3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40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400" decel="10000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400" decel="100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400" decel="100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400" decel="100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3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400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400" decel="100000"/>
                                        <p:tgtEl>
                                          <p:spTgt spid="71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2400" decel="1000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400" decel="1000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400" decel="1000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4000"/>
                                        <p:tgtEl>
                                          <p:spTgt spid="71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400" decel="100000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2400" decel="1000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400" decel="1000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400" decel="1000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30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4000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2400" decel="100000"/>
                                        <p:tgtEl>
                                          <p:spTgt spid="71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2400" decel="10000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400" decel="10000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400" decel="10000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4000"/>
                                        <p:tgtEl>
                                          <p:spTgt spid="71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85" dur="4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41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25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3" grpId="0" animBg="1"/>
      <p:bldP spid="7173" grpId="1" animBg="1"/>
      <p:bldP spid="7173" grpId="2" animBg="1"/>
      <p:bldP spid="7175" grpId="0" animBg="1"/>
      <p:bldP spid="7175" grpId="1" animBg="1"/>
      <p:bldP spid="7175" grpId="2" animBg="1"/>
      <p:bldP spid="7176" grpId="0" animBg="1"/>
      <p:bldP spid="7176" grpId="1" animBg="1"/>
      <p:bldP spid="7176" grpId="2" animBg="1"/>
      <p:bldP spid="7177" grpId="0" animBg="1"/>
      <p:bldP spid="7177" grpId="1" animBg="1"/>
      <p:bldP spid="7177" grpId="2" animBg="1"/>
      <p:bldP spid="7178" grpId="0" animBg="1"/>
      <p:bldP spid="7178" grpId="1" animBg="1"/>
      <p:bldP spid="7178" grpId="2" animBg="1"/>
      <p:bldP spid="7179" grpId="0" animBg="1"/>
      <p:bldP spid="7179" grpId="1" animBg="1"/>
      <p:bldP spid="7179" grpId="2" animBg="1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œur 3"/>
          <p:cNvSpPr/>
          <p:nvPr/>
        </p:nvSpPr>
        <p:spPr>
          <a:xfrm rot="3716298" flipV="1">
            <a:off x="1199594" y="1696738"/>
            <a:ext cx="1025564" cy="1131819"/>
          </a:xfrm>
          <a:prstGeom prst="heart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sz="893"/>
          </a:p>
        </p:txBody>
      </p:sp>
      <p:sp>
        <p:nvSpPr>
          <p:cNvPr id="9" name="Cœur 8"/>
          <p:cNvSpPr/>
          <p:nvPr/>
        </p:nvSpPr>
        <p:spPr>
          <a:xfrm rot="17959409">
            <a:off x="1195672" y="631206"/>
            <a:ext cx="1025564" cy="1131819"/>
          </a:xfrm>
          <a:prstGeom prst="heart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sz="893"/>
          </a:p>
        </p:txBody>
      </p:sp>
      <p:sp>
        <p:nvSpPr>
          <p:cNvPr id="10" name="Cœur 9"/>
          <p:cNvSpPr/>
          <p:nvPr/>
        </p:nvSpPr>
        <p:spPr>
          <a:xfrm rot="7093308">
            <a:off x="3895172" y="1698312"/>
            <a:ext cx="1025564" cy="1131819"/>
          </a:xfrm>
          <a:prstGeom prst="heart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sz="893"/>
          </a:p>
        </p:txBody>
      </p:sp>
      <p:sp>
        <p:nvSpPr>
          <p:cNvPr id="11" name="Cœur 10"/>
          <p:cNvSpPr/>
          <p:nvPr/>
        </p:nvSpPr>
        <p:spPr>
          <a:xfrm rot="3117418" flipH="1">
            <a:off x="3880032" y="659563"/>
            <a:ext cx="1025564" cy="1131819"/>
          </a:xfrm>
          <a:prstGeom prst="heart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sz="893"/>
          </a:p>
        </p:txBody>
      </p:sp>
      <p:sp>
        <p:nvSpPr>
          <p:cNvPr id="12" name="Cœur 11"/>
          <p:cNvSpPr/>
          <p:nvPr/>
        </p:nvSpPr>
        <p:spPr>
          <a:xfrm>
            <a:off x="2642755" y="573744"/>
            <a:ext cx="834303" cy="980700"/>
          </a:xfrm>
          <a:prstGeom prst="heart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sz="893"/>
          </a:p>
        </p:txBody>
      </p:sp>
      <p:sp>
        <p:nvSpPr>
          <p:cNvPr id="13" name="Cœur 12"/>
          <p:cNvSpPr/>
          <p:nvPr/>
        </p:nvSpPr>
        <p:spPr>
          <a:xfrm flipV="1">
            <a:off x="2642755" y="1911217"/>
            <a:ext cx="834303" cy="981487"/>
          </a:xfrm>
          <a:prstGeom prst="heart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sz="893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50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2520000" y="0"/>
            <a:ext cx="1080000" cy="2763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196" dirty="0">
                <a:solidFill>
                  <a:srgbClr val="FFFF00"/>
                </a:solidFill>
                <a:latin typeface="Andy" panose="03080602030302030203" pitchFamily="66" charset="0"/>
              </a:rPr>
              <a:t>L’Embarcadère</a:t>
            </a:r>
          </a:p>
        </p:txBody>
      </p:sp>
    </p:spTree>
    <p:extLst>
      <p:ext uri="{BB962C8B-B14F-4D97-AF65-F5344CB8AC3E}">
        <p14:creationId xmlns:p14="http://schemas.microsoft.com/office/powerpoint/2010/main" val="3785313986"/>
      </p:ext>
    </p:extLst>
  </p:cSld>
  <p:clrMapOvr>
    <a:masterClrMapping/>
  </p:clrMapOvr>
  <p:transition advClick="0" advTm="1235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500"/>
                            </p:stCondLst>
                            <p:childTnLst>
                              <p:par>
                                <p:cTn id="5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25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osange 3"/>
          <p:cNvSpPr>
            <a:spLocks/>
          </p:cNvSpPr>
          <p:nvPr/>
        </p:nvSpPr>
        <p:spPr>
          <a:xfrm>
            <a:off x="1007228" y="544292"/>
            <a:ext cx="1374351" cy="2320333"/>
          </a:xfrm>
          <a:prstGeom prst="diamond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sz="893"/>
          </a:p>
        </p:txBody>
      </p:sp>
      <p:sp>
        <p:nvSpPr>
          <p:cNvPr id="6" name="Losange 5"/>
          <p:cNvSpPr/>
          <p:nvPr/>
        </p:nvSpPr>
        <p:spPr>
          <a:xfrm>
            <a:off x="2390505" y="544292"/>
            <a:ext cx="1374351" cy="2320333"/>
          </a:xfrm>
          <a:prstGeom prst="diamond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sz="893"/>
          </a:p>
        </p:txBody>
      </p:sp>
      <p:sp>
        <p:nvSpPr>
          <p:cNvPr id="7" name="Losange 6"/>
          <p:cNvSpPr/>
          <p:nvPr/>
        </p:nvSpPr>
        <p:spPr>
          <a:xfrm>
            <a:off x="3773934" y="544292"/>
            <a:ext cx="1374351" cy="2320333"/>
          </a:xfrm>
          <a:prstGeom prst="diamond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sz="893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50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ZoneTexte 7"/>
          <p:cNvSpPr txBox="1"/>
          <p:nvPr/>
        </p:nvSpPr>
        <p:spPr>
          <a:xfrm>
            <a:off x="2340000" y="0"/>
            <a:ext cx="1440000" cy="2763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196" dirty="0">
                <a:solidFill>
                  <a:srgbClr val="FFFF00"/>
                </a:solidFill>
                <a:latin typeface="Andy" panose="03080602030302030203" pitchFamily="66" charset="0"/>
              </a:rPr>
              <a:t>Hangar des battages</a:t>
            </a:r>
          </a:p>
        </p:txBody>
      </p:sp>
    </p:spTree>
    <p:extLst>
      <p:ext uri="{BB962C8B-B14F-4D97-AF65-F5344CB8AC3E}">
        <p14:creationId xmlns:p14="http://schemas.microsoft.com/office/powerpoint/2010/main" val="1642918748"/>
      </p:ext>
    </p:extLst>
  </p:cSld>
  <p:clrMapOvr>
    <a:masterClrMapping/>
  </p:clrMapOvr>
  <p:transition advClick="0" advTm="1235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8098E-7 1.89959E-6 C 0.02991 -0.06751 0.07496 -0.11025 0.125 -0.11025 C 0.17504 -0.11025 0.22009 -0.06751 0.25 1.89959E-6 C 0.22009 0.0675 0.17504 0.11024 0.125 0.11024 C 0.07496 0.11024 0.02991 0.0675 3.68098E-7 1.89959E-6 Z " pathEditMode="relative" rAng="0" ptsTypes="AAAAA">
                                      <p:cBhvr>
                                        <p:cTn id="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90798E-7 1.89959E-6 C 0.02991 -0.06751 0.07496 -0.11025 0.125 -0.11025 C 0.17504 -0.11025 0.22009 -0.06751 0.25 1.89959E-6 C 0.22009 0.0675 0.17504 0.11024 0.125 0.11024 C 0.07496 0.11024 0.02991 0.0675 4.90798E-7 1.89959E-6 Z " pathEditMode="relative" rAng="0" ptsTypes="AAAAA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1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33129E-6 1.89959E-6 C 0.02991 -0.06751 0.07496 -0.11025 0.125 -0.11025 C 0.17504 -0.11025 0.22009 -0.06751 0.25 1.89959E-6 C 0.22009 0.0675 0.17504 0.11024 0.125 0.11024 C 0.07496 0.11024 0.02991 0.0675 2.33129E-6 1.89959E-6 Z " pathEditMode="relative" rAng="0" ptsTypes="AAAAA">
                                      <p:cBhvr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2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3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6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" dur="2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3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000"/>
                            </p:stCondLst>
                            <p:childTnLst>
                              <p:par>
                                <p:cTn id="2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5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50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8" name="Oval 10" descr="web paysage11"/>
          <p:cNvSpPr>
            <a:spLocks noChangeArrowheads="1"/>
          </p:cNvSpPr>
          <p:nvPr/>
        </p:nvSpPr>
        <p:spPr bwMode="auto">
          <a:xfrm>
            <a:off x="1310539" y="918830"/>
            <a:ext cx="1678052" cy="1279003"/>
          </a:xfrm>
          <a:prstGeom prst="ellipse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992"/>
          </a:p>
        </p:txBody>
      </p:sp>
      <p:sp>
        <p:nvSpPr>
          <p:cNvPr id="32774" name="Oval 6" descr="web paysage11"/>
          <p:cNvSpPr>
            <a:spLocks noChangeArrowheads="1"/>
          </p:cNvSpPr>
          <p:nvPr/>
        </p:nvSpPr>
        <p:spPr bwMode="auto">
          <a:xfrm>
            <a:off x="2095737" y="1097498"/>
            <a:ext cx="1571796" cy="1339608"/>
          </a:xfrm>
          <a:prstGeom prst="ellipse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992"/>
          </a:p>
        </p:txBody>
      </p:sp>
      <p:sp>
        <p:nvSpPr>
          <p:cNvPr id="32775" name="Oval 7" descr="web paysage11"/>
          <p:cNvSpPr>
            <a:spLocks noChangeArrowheads="1"/>
          </p:cNvSpPr>
          <p:nvPr/>
        </p:nvSpPr>
        <p:spPr bwMode="auto">
          <a:xfrm>
            <a:off x="1702983" y="806514"/>
            <a:ext cx="2535181" cy="1933065"/>
          </a:xfrm>
          <a:prstGeom prst="ellipse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992"/>
          </a:p>
        </p:txBody>
      </p:sp>
      <p:sp>
        <p:nvSpPr>
          <p:cNvPr id="32776" name="Oval 8" descr="web paysage11"/>
          <p:cNvSpPr>
            <a:spLocks noChangeArrowheads="1"/>
          </p:cNvSpPr>
          <p:nvPr/>
        </p:nvSpPr>
        <p:spPr bwMode="auto">
          <a:xfrm>
            <a:off x="2702573" y="1603589"/>
            <a:ext cx="1213676" cy="1012183"/>
          </a:xfrm>
          <a:prstGeom prst="ellipse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992"/>
          </a:p>
        </p:txBody>
      </p:sp>
      <p:sp>
        <p:nvSpPr>
          <p:cNvPr id="32777" name="Oval 9" descr="web paysage11"/>
          <p:cNvSpPr>
            <a:spLocks noChangeArrowheads="1"/>
          </p:cNvSpPr>
          <p:nvPr/>
        </p:nvSpPr>
        <p:spPr bwMode="auto">
          <a:xfrm>
            <a:off x="3238242" y="1871196"/>
            <a:ext cx="1071214" cy="833516"/>
          </a:xfrm>
          <a:prstGeom prst="ellipse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992"/>
          </a:p>
        </p:txBody>
      </p:sp>
      <p:sp>
        <p:nvSpPr>
          <p:cNvPr id="8" name="ZoneTexte 7"/>
          <p:cNvSpPr txBox="1"/>
          <p:nvPr/>
        </p:nvSpPr>
        <p:spPr>
          <a:xfrm>
            <a:off x="2700000" y="0"/>
            <a:ext cx="720000" cy="2763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196" dirty="0">
                <a:latin typeface="Andy" panose="03080602030302030203" pitchFamily="66" charset="0"/>
              </a:rPr>
              <a:t>L’huilerie</a:t>
            </a:r>
          </a:p>
        </p:txBody>
      </p:sp>
    </p:spTree>
    <p:extLst>
      <p:ext uri="{BB962C8B-B14F-4D97-AF65-F5344CB8AC3E}">
        <p14:creationId xmlns:p14="http://schemas.microsoft.com/office/powerpoint/2010/main" val="2531234064"/>
      </p:ext>
    </p:extLst>
  </p:cSld>
  <p:clrMapOvr>
    <a:masterClrMapping/>
  </p:clrMapOvr>
  <p:transition advClick="0" advTm="1235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32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4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4000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4000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2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4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4000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4000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21600000">
                                      <p:cBhvr>
                                        <p:cTn id="23" dur="4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53" presetClass="exit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4000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4000"/>
                                        <p:tgtEl>
                                          <p:spTgt spid="327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4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4000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4000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4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4000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4000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2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0"/>
                            </p:stCondLst>
                            <p:childTnLst>
                              <p:par>
                                <p:cTn id="4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5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8" grpId="0" animBg="1"/>
      <p:bldP spid="32778" grpId="1" animBg="1"/>
      <p:bldP spid="32774" grpId="0" animBg="1"/>
      <p:bldP spid="32774" grpId="1" animBg="1"/>
      <p:bldP spid="32775" grpId="0" animBg="1"/>
      <p:bldP spid="32775" grpId="1" animBg="1"/>
      <p:bldP spid="32776" grpId="0" animBg="1"/>
      <p:bldP spid="32776" grpId="1" animBg="1"/>
      <p:bldP spid="32777" grpId="0" animBg="1"/>
      <p:bldP spid="32777" grpId="1" animBg="1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25" name="Picture 2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50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6826" name="Oval 26" descr="121764_Appache45_029"/>
          <p:cNvSpPr>
            <a:spLocks noChangeArrowheads="1"/>
          </p:cNvSpPr>
          <p:nvPr/>
        </p:nvSpPr>
        <p:spPr bwMode="auto">
          <a:xfrm>
            <a:off x="2434836" y="591668"/>
            <a:ext cx="1279659" cy="1487579"/>
          </a:xfrm>
          <a:prstGeom prst="ellipse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rgbClr val="FFCC00"/>
            </a:solidFill>
            <a:round/>
            <a:headEnd/>
            <a:tailEnd/>
          </a:ln>
          <a:effectLst/>
          <a:extLst/>
        </p:spPr>
        <p:txBody>
          <a:bodyPr wrap="none" anchor="ctr"/>
          <a:lstStyle/>
          <a:p>
            <a:endParaRPr lang="fr-FR" sz="893"/>
          </a:p>
        </p:txBody>
      </p:sp>
      <p:sp>
        <p:nvSpPr>
          <p:cNvPr id="76827" name="Oval 27" descr="121764_Appache45_029"/>
          <p:cNvSpPr>
            <a:spLocks noChangeArrowheads="1"/>
          </p:cNvSpPr>
          <p:nvPr/>
        </p:nvSpPr>
        <p:spPr bwMode="auto">
          <a:xfrm>
            <a:off x="1899622" y="1305943"/>
            <a:ext cx="1130770" cy="1339346"/>
          </a:xfrm>
          <a:prstGeom prst="ellipse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rgbClr val="FFCC00"/>
            </a:solidFill>
            <a:round/>
            <a:headEnd/>
            <a:tailEnd/>
          </a:ln>
          <a:effectLst/>
          <a:extLst/>
        </p:spPr>
        <p:txBody>
          <a:bodyPr wrap="none" anchor="ctr"/>
          <a:lstStyle/>
          <a:p>
            <a:endParaRPr lang="fr-FR" sz="893"/>
          </a:p>
        </p:txBody>
      </p:sp>
      <p:sp>
        <p:nvSpPr>
          <p:cNvPr id="76828" name="Oval 28" descr="121764_Appache45_029"/>
          <p:cNvSpPr>
            <a:spLocks noChangeArrowheads="1"/>
          </p:cNvSpPr>
          <p:nvPr/>
        </p:nvSpPr>
        <p:spPr bwMode="auto">
          <a:xfrm>
            <a:off x="3268483" y="1484346"/>
            <a:ext cx="1040912" cy="1040912"/>
          </a:xfrm>
          <a:prstGeom prst="ellipse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rgbClr val="FFCC00"/>
            </a:solidFill>
            <a:round/>
            <a:headEnd/>
            <a:tailEnd/>
          </a:ln>
          <a:effectLst/>
          <a:extLst/>
        </p:spPr>
        <p:txBody>
          <a:bodyPr wrap="none" anchor="ctr"/>
          <a:lstStyle/>
          <a:p>
            <a:endParaRPr lang="fr-FR" sz="893"/>
          </a:p>
        </p:txBody>
      </p:sp>
      <p:sp>
        <p:nvSpPr>
          <p:cNvPr id="11" name="ZoneTexte 10"/>
          <p:cNvSpPr txBox="1"/>
          <p:nvPr/>
        </p:nvSpPr>
        <p:spPr>
          <a:xfrm>
            <a:off x="2520000" y="-36000"/>
            <a:ext cx="1080000" cy="276358"/>
          </a:xfrm>
          <a:prstGeom prst="rect">
            <a:avLst/>
          </a:prstGeom>
          <a:noFill/>
        </p:spPr>
        <p:txBody>
          <a:bodyPr wrap="square" lIns="0" rtlCol="0">
            <a:spAutoFit/>
          </a:bodyPr>
          <a:lstStyle/>
          <a:p>
            <a:pPr algn="ctr"/>
            <a:r>
              <a:rPr lang="fr-FR" sz="1196" dirty="0">
                <a:solidFill>
                  <a:srgbClr val="FFFF00"/>
                </a:solidFill>
                <a:latin typeface="Andy" panose="03080602030302030203" pitchFamily="66" charset="0"/>
              </a:rPr>
              <a:t>La  cordonnerie</a:t>
            </a:r>
          </a:p>
        </p:txBody>
      </p:sp>
    </p:spTree>
    <p:extLst>
      <p:ext uri="{BB962C8B-B14F-4D97-AF65-F5344CB8AC3E}">
        <p14:creationId xmlns:p14="http://schemas.microsoft.com/office/powerpoint/2010/main" val="1485173924"/>
      </p:ext>
    </p:extLst>
  </p:cSld>
  <p:clrMapOvr>
    <a:masterClrMapping/>
  </p:clrMapOvr>
  <p:transition advClick="0" advTm="1235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5 0.032  0.037 0.06533  0.055 0.07867  C 0.082 0.1  0.108 0.108  0.113 0.09733  C 0.117 0.08667  0.099 0.06  0.072 0.03867  C 0.054 0.02533  0.021 0.016  -0.008 0.01467  C -0.036 0.016  -0.07 0.02533  -0.088 0.03867  C -0.115 0.06  -0.133 0.08667  -0.128 0.09733  C -0.123 0.108  -0.097 0.1  -0.071 0.07867  C -0.053 0.06533  -0.03 0.032  -0.016 0  C -0.001 -0.03333  0.009 -0.07733  0.009 -0.10533  C 0.009 -0.148  0.002 -0.18133  -0.008 -0.18133  C -0.017 -0.18133  -0.025 -0.148  -0.025 -0.10533  C -0.025 -0.07733  -0.014 -0.03333  0 0  Z" pathEditMode="relative" ptsTypes="">
                                      <p:cBhvr>
                                        <p:cTn id="6" dur="4000" fill="hold"/>
                                        <p:tgtEl>
                                          <p:spTgt spid="768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4000"/>
                                        <p:tgtEl>
                                          <p:spTgt spid="768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/>
                                        <p:tgtEl>
                                          <p:spTgt spid="768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/>
                                        <p:tgtEl>
                                          <p:spTgt spid="768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4000"/>
                                        <p:tgtEl>
                                          <p:spTgt spid="768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6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3" presetClass="path" presetSubtype="0" accel="50000" decel="5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15 0.032  0.037 0.06533  0.055 0.07867  C 0.082 0.1  0.108 0.108  0.113 0.09733  C 0.117 0.08667  0.099 0.06  0.072 0.03867  C 0.054 0.02533  0.021 0.016  -0.008 0.01467  C -0.036 0.016  -0.07 0.02533  -0.088 0.03867  C -0.115 0.06  -0.133 0.08667  -0.128 0.09733  C -0.123 0.108  -0.097 0.1  -0.071 0.07867  C -0.053 0.06533  -0.03 0.032  -0.016 0  C -0.001 -0.03333  0.009 -0.07733  0.009 -0.10533  C 0.009 -0.148  0.002 -0.18133  -0.008 -0.18133  C -0.017 -0.18133  -0.025 -0.148  -0.025 -0.10533  C -0.025 -0.07733  -0.014 -0.03333  0 0  Z" pathEditMode="relative" ptsTypes="">
                                      <p:cBhvr>
                                        <p:cTn id="14" dur="4000" fill="hold"/>
                                        <p:tgtEl>
                                          <p:spTgt spid="768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4000"/>
                                        <p:tgtEl>
                                          <p:spTgt spid="768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/>
                                        <p:tgtEl>
                                          <p:spTgt spid="768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/>
                                        <p:tgtEl>
                                          <p:spTgt spid="768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4000"/>
                                        <p:tgtEl>
                                          <p:spTgt spid="768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6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33" presetClass="path" presetSubtype="0" accel="50000" decel="50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0 0  C 0.015 0.032  0.037 0.06533  0.055 0.07867  C 0.082 0.1  0.108 0.108  0.113 0.09733  C 0.117 0.08667  0.099 0.06  0.072 0.03867  C 0.054 0.02533  0.021 0.016  -0.008 0.01467  C -0.036 0.016  -0.07 0.02533  -0.088 0.03867  C -0.115 0.06  -0.133 0.08667  -0.128 0.09733  C -0.123 0.108  -0.097 0.1  -0.071 0.07867  C -0.053 0.06533  -0.03 0.032  -0.016 0  C -0.001 -0.03333  0.009 -0.07733  0.009 -0.10533  C 0.009 -0.148  0.002 -0.18133  -0.008 -0.18133  C -0.017 -0.18133  -0.025 -0.148  -0.025 -0.10533  C -0.025 -0.07733  -0.014 -0.03333  0 0  Z" pathEditMode="relative" ptsTypes="">
                                      <p:cBhvr>
                                        <p:cTn id="22" dur="4000" fill="hold"/>
                                        <p:tgtEl>
                                          <p:spTgt spid="768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3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4000"/>
                                        <p:tgtEl>
                                          <p:spTgt spid="768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/>
                                        <p:tgtEl>
                                          <p:spTgt spid="768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/>
                                        <p:tgtEl>
                                          <p:spTgt spid="768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4000"/>
                                        <p:tgtEl>
                                          <p:spTgt spid="768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6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768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768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4000"/>
                                        <p:tgtEl>
                                          <p:spTgt spid="768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25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26" grpId="0" animBg="1"/>
      <p:bldP spid="76826" grpId="1" animBg="1"/>
      <p:bldP spid="76827" grpId="0" animBg="1"/>
      <p:bldP spid="76827" grpId="1" animBg="1"/>
      <p:bldP spid="76828" grpId="0" animBg="1"/>
      <p:bldP spid="76828" grpId="1" animBg="1"/>
      <p:bldP spid="1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>
            <a:spLocks noChangeAspect="1"/>
          </p:cNvSpPr>
          <p:nvPr/>
        </p:nvSpPr>
        <p:spPr>
          <a:xfrm flipH="1" flipV="1">
            <a:off x="5328000" y="1581"/>
            <a:ext cx="792000" cy="3445200"/>
          </a:xfrm>
          <a:prstGeom prst="rect">
            <a:avLst/>
          </a:prstGeom>
          <a:blipFill dpi="0" rotWithShape="0">
            <a:blip r:embed="rId3"/>
            <a:srcRect/>
            <a:stretch>
              <a:fillRect t="-1" b="-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4118"/>
            <a:endParaRPr lang="fr-FR" sz="1314">
              <a:solidFill>
                <a:prstClr val="white"/>
              </a:solidFill>
            </a:endParaRPr>
          </a:p>
        </p:txBody>
      </p:sp>
      <p:sp>
        <p:nvSpPr>
          <p:cNvPr id="15" name="Rectangle 14"/>
          <p:cNvSpPr>
            <a:spLocks noChangeAspect="1"/>
          </p:cNvSpPr>
          <p:nvPr/>
        </p:nvSpPr>
        <p:spPr>
          <a:xfrm>
            <a:off x="4576242" y="13115"/>
            <a:ext cx="763222" cy="3445099"/>
          </a:xfrm>
          <a:prstGeom prst="rect">
            <a:avLst/>
          </a:prstGeom>
          <a:blipFill dpi="0" rotWithShape="0">
            <a:blip r:embed="rId4"/>
            <a:srcRect/>
            <a:stretch>
              <a:fillRect t="-1" b="-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4118"/>
            <a:endParaRPr lang="fr-FR" sz="1314">
              <a:solidFill>
                <a:prstClr val="white"/>
              </a:solidFill>
            </a:endParaRPr>
          </a:p>
        </p:txBody>
      </p:sp>
      <p:sp>
        <p:nvSpPr>
          <p:cNvPr id="16" name="Rectangle 15"/>
          <p:cNvSpPr>
            <a:spLocks noChangeAspect="1"/>
          </p:cNvSpPr>
          <p:nvPr/>
        </p:nvSpPr>
        <p:spPr>
          <a:xfrm>
            <a:off x="3825675" y="0"/>
            <a:ext cx="763222" cy="3445099"/>
          </a:xfrm>
          <a:prstGeom prst="rect">
            <a:avLst/>
          </a:prstGeom>
          <a:blipFill dpi="0" rotWithShape="0">
            <a:blip r:embed="rId5"/>
            <a:srcRect/>
            <a:stretch>
              <a:fillRect t="-1" b="-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4118"/>
            <a:endParaRPr lang="fr-FR" sz="1314">
              <a:solidFill>
                <a:prstClr val="white"/>
              </a:solidFill>
            </a:endParaRPr>
          </a:p>
        </p:txBody>
      </p:sp>
      <p:sp>
        <p:nvSpPr>
          <p:cNvPr id="17" name="Rectangle 16"/>
          <p:cNvSpPr>
            <a:spLocks noChangeAspect="1"/>
          </p:cNvSpPr>
          <p:nvPr/>
        </p:nvSpPr>
        <p:spPr>
          <a:xfrm>
            <a:off x="3062453" y="0"/>
            <a:ext cx="763222" cy="3445099"/>
          </a:xfrm>
          <a:prstGeom prst="rect">
            <a:avLst/>
          </a:prstGeom>
          <a:blipFill dpi="0" rotWithShape="0">
            <a:blip r:embed="rId6"/>
            <a:srcRect/>
            <a:stretch>
              <a:fillRect t="-1" b="-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4118"/>
            <a:endParaRPr lang="fr-FR" sz="1314">
              <a:solidFill>
                <a:prstClr val="white"/>
              </a:solidFill>
            </a:endParaRPr>
          </a:p>
        </p:txBody>
      </p:sp>
      <p:sp>
        <p:nvSpPr>
          <p:cNvPr id="18" name="Rectangle 17"/>
          <p:cNvSpPr>
            <a:spLocks noChangeAspect="1"/>
          </p:cNvSpPr>
          <p:nvPr/>
        </p:nvSpPr>
        <p:spPr>
          <a:xfrm>
            <a:off x="2299231" y="0"/>
            <a:ext cx="763222" cy="3445099"/>
          </a:xfrm>
          <a:prstGeom prst="rect">
            <a:avLst/>
          </a:prstGeom>
          <a:blipFill dpi="0" rotWithShape="0">
            <a:blip r:embed="rId7"/>
            <a:srcRect/>
            <a:stretch>
              <a:fillRect t="-1" b="-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4118"/>
            <a:endParaRPr lang="fr-FR" sz="1314">
              <a:solidFill>
                <a:prstClr val="white"/>
              </a:solidFill>
            </a:endParaRPr>
          </a:p>
        </p:txBody>
      </p:sp>
      <p:sp>
        <p:nvSpPr>
          <p:cNvPr id="19" name="Rectangle 18"/>
          <p:cNvSpPr>
            <a:spLocks noChangeAspect="1"/>
          </p:cNvSpPr>
          <p:nvPr/>
        </p:nvSpPr>
        <p:spPr>
          <a:xfrm>
            <a:off x="1535620" y="0"/>
            <a:ext cx="763222" cy="3445099"/>
          </a:xfrm>
          <a:prstGeom prst="rect">
            <a:avLst/>
          </a:prstGeom>
          <a:blipFill dpi="0" rotWithShape="0">
            <a:blip r:embed="rId8"/>
            <a:srcRect/>
            <a:stretch>
              <a:fillRect t="-1" b="-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4118"/>
            <a:endParaRPr lang="fr-FR" sz="1314">
              <a:solidFill>
                <a:prstClr val="white"/>
              </a:solidFill>
            </a:endParaRPr>
          </a:p>
        </p:txBody>
      </p:sp>
      <p:sp>
        <p:nvSpPr>
          <p:cNvPr id="20" name="Rectangle 19"/>
          <p:cNvSpPr>
            <a:spLocks noChangeAspect="1"/>
          </p:cNvSpPr>
          <p:nvPr/>
        </p:nvSpPr>
        <p:spPr>
          <a:xfrm>
            <a:off x="773430" y="0"/>
            <a:ext cx="763222" cy="3445099"/>
          </a:xfrm>
          <a:prstGeom prst="rect">
            <a:avLst/>
          </a:prstGeom>
          <a:blipFill dpi="0" rotWithShape="0">
            <a:blip r:embed="rId9"/>
            <a:srcRect/>
            <a:stretch>
              <a:fillRect t="-1" b="-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4118"/>
            <a:endParaRPr lang="fr-FR" sz="1314">
              <a:solidFill>
                <a:prstClr val="white"/>
              </a:solidFill>
            </a:endParaRPr>
          </a:p>
        </p:txBody>
      </p:sp>
      <p:sp>
        <p:nvSpPr>
          <p:cNvPr id="21" name="Rectangle 20"/>
          <p:cNvSpPr>
            <a:spLocks noChangeAspect="1"/>
          </p:cNvSpPr>
          <p:nvPr/>
        </p:nvSpPr>
        <p:spPr>
          <a:xfrm>
            <a:off x="0" y="-1"/>
            <a:ext cx="774000" cy="3445200"/>
          </a:xfrm>
          <a:prstGeom prst="rect">
            <a:avLst/>
          </a:prstGeom>
          <a:blipFill dpi="0" rotWithShape="0">
            <a:blip r:embed="rId10"/>
            <a:srcRect/>
            <a:stretch>
              <a:fillRect t="-1" b="-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4118"/>
            <a:endParaRPr lang="fr-FR" sz="1314">
              <a:solidFill>
                <a:prstClr val="white"/>
              </a:solidFill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2051616" y="0"/>
            <a:ext cx="1020935" cy="2763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196" dirty="0">
                <a:latin typeface="Andy" panose="03080602030302030203" pitchFamily="66" charset="0"/>
              </a:rPr>
              <a:t>La saboterie</a:t>
            </a:r>
          </a:p>
        </p:txBody>
      </p:sp>
    </p:spTree>
    <p:extLst>
      <p:ext uri="{BB962C8B-B14F-4D97-AF65-F5344CB8AC3E}">
        <p14:creationId xmlns:p14="http://schemas.microsoft.com/office/powerpoint/2010/main" val="3833610343"/>
      </p:ext>
    </p:extLst>
  </p:cSld>
  <p:clrMapOvr>
    <a:masterClrMapping/>
  </p:clrMapOvr>
  <p:transition advClick="0" advTm="1235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" dur="3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12" presetClass="entr" presetSubtype="8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" dur="3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3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12" presetClass="entr" presetSubtype="2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2" dur="3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" dur="3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12" presetClass="entr" presetSubtype="8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1" dur="3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3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12" presetClass="entr" presetSubtype="2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0" dur="3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" dur="3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12" presetClass="entr" presetSubtype="8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3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9" dur="3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3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12" presetClass="entr" presetSubtype="8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8" dur="3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12" presetClass="entr" presetSubtype="8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7" dur="3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3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12" presetClass="entr" presetSubtype="8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3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6" dur="3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25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1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50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8" name="Oval 6" descr="slide0003_image004"/>
          <p:cNvSpPr>
            <a:spLocks noChangeArrowheads="1"/>
          </p:cNvSpPr>
          <p:nvPr/>
        </p:nvSpPr>
        <p:spPr bwMode="auto">
          <a:xfrm rot="1565359">
            <a:off x="1018375" y="799951"/>
            <a:ext cx="2349339" cy="1130245"/>
          </a:xfrm>
          <a:prstGeom prst="ellipse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992"/>
          </a:p>
        </p:txBody>
      </p:sp>
      <p:sp>
        <p:nvSpPr>
          <p:cNvPr id="33799" name="Oval 7" descr="slide0003_image004"/>
          <p:cNvSpPr>
            <a:spLocks noChangeArrowheads="1"/>
          </p:cNvSpPr>
          <p:nvPr/>
        </p:nvSpPr>
        <p:spPr bwMode="auto">
          <a:xfrm rot="-2051819">
            <a:off x="1372995" y="886320"/>
            <a:ext cx="2869421" cy="1726064"/>
          </a:xfrm>
          <a:prstGeom prst="ellipse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992"/>
          </a:p>
        </p:txBody>
      </p:sp>
      <p:sp>
        <p:nvSpPr>
          <p:cNvPr id="33800" name="Oval 8" descr="slide0003_image004"/>
          <p:cNvSpPr>
            <a:spLocks noChangeArrowheads="1"/>
          </p:cNvSpPr>
          <p:nvPr/>
        </p:nvSpPr>
        <p:spPr bwMode="auto">
          <a:xfrm rot="2174203">
            <a:off x="2604745" y="1099248"/>
            <a:ext cx="2510744" cy="1227056"/>
          </a:xfrm>
          <a:prstGeom prst="ellipse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992"/>
          </a:p>
        </p:txBody>
      </p:sp>
      <p:sp>
        <p:nvSpPr>
          <p:cNvPr id="6" name="ZoneTexte 5"/>
          <p:cNvSpPr txBox="1"/>
          <p:nvPr/>
        </p:nvSpPr>
        <p:spPr>
          <a:xfrm>
            <a:off x="2520000" y="0"/>
            <a:ext cx="1080000" cy="2763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196" dirty="0">
                <a:latin typeface="Andy" panose="03080602030302030203" pitchFamily="66" charset="0"/>
              </a:rPr>
              <a:t>La distillerie</a:t>
            </a:r>
          </a:p>
        </p:txBody>
      </p:sp>
    </p:spTree>
    <p:extLst>
      <p:ext uri="{BB962C8B-B14F-4D97-AF65-F5344CB8AC3E}">
        <p14:creationId xmlns:p14="http://schemas.microsoft.com/office/powerpoint/2010/main" val="1706054901"/>
      </p:ext>
    </p:extLst>
  </p:cSld>
  <p:clrMapOvr>
    <a:masterClrMapping/>
  </p:clrMapOvr>
  <p:transition advClick="0" advTm="1235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3500"/>
                                        <p:tgtEl>
                                          <p:spTgt spid="338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3500"/>
                                        <p:tgtEl>
                                          <p:spTgt spid="337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" dur="3500"/>
                                        <p:tgtEl>
                                          <p:spTgt spid="337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xit" presetSubtype="1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500"/>
                                        <p:tgtEl>
                                          <p:spTgt spid="338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500"/>
                                        <p:tgtEl>
                                          <p:spTgt spid="338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7" presetClass="exit" presetSubtype="1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3500"/>
                                        <p:tgtEl>
                                          <p:spTgt spid="337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500"/>
                                        <p:tgtEl>
                                          <p:spTgt spid="337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7" presetClass="exit" presetSubtype="1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3500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500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8" presetClass="entr" presetSubtype="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8" dur="4250"/>
                                        <p:tgtEl>
                                          <p:spTgt spid="33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7250"/>
                            </p:stCondLst>
                            <p:childTnLst>
                              <p:par>
                                <p:cTn id="3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8" grpId="0" animBg="1"/>
      <p:bldP spid="33798" grpId="1" animBg="1"/>
      <p:bldP spid="33799" grpId="0" animBg="1"/>
      <p:bldP spid="33799" grpId="1" animBg="1"/>
      <p:bldP spid="33800" grpId="0" animBg="1"/>
      <p:bldP spid="33800" grpId="1" animBg="1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2" name="Picture 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50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93" name="Oval 13" descr="jfjtyu"/>
          <p:cNvSpPr>
            <a:spLocks noChangeArrowheads="1"/>
          </p:cNvSpPr>
          <p:nvPr/>
        </p:nvSpPr>
        <p:spPr bwMode="auto">
          <a:xfrm>
            <a:off x="3469183" y="1345879"/>
            <a:ext cx="892436" cy="892436"/>
          </a:xfrm>
          <a:prstGeom prst="ellipse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  <a:extLst/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731"/>
          </a:p>
        </p:txBody>
      </p:sp>
      <p:sp>
        <p:nvSpPr>
          <p:cNvPr id="20494" name="Oval 14" descr="jfjtyu"/>
          <p:cNvSpPr>
            <a:spLocks noChangeArrowheads="1"/>
          </p:cNvSpPr>
          <p:nvPr/>
        </p:nvSpPr>
        <p:spPr bwMode="auto">
          <a:xfrm>
            <a:off x="3675570" y="1090458"/>
            <a:ext cx="892436" cy="892436"/>
          </a:xfrm>
          <a:prstGeom prst="ellipse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  <a:extLst/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731"/>
          </a:p>
        </p:txBody>
      </p:sp>
      <p:sp>
        <p:nvSpPr>
          <p:cNvPr id="20495" name="Oval 15" descr="jfjtyu"/>
          <p:cNvSpPr>
            <a:spLocks noChangeArrowheads="1"/>
          </p:cNvSpPr>
          <p:nvPr/>
        </p:nvSpPr>
        <p:spPr bwMode="auto">
          <a:xfrm>
            <a:off x="2943246" y="1321386"/>
            <a:ext cx="892436" cy="892436"/>
          </a:xfrm>
          <a:prstGeom prst="ellipse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  <a:extLst/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731"/>
          </a:p>
        </p:txBody>
      </p:sp>
      <p:sp>
        <p:nvSpPr>
          <p:cNvPr id="20496" name="Oval 16" descr="jfjtyu"/>
          <p:cNvSpPr>
            <a:spLocks noChangeArrowheads="1"/>
          </p:cNvSpPr>
          <p:nvPr/>
        </p:nvSpPr>
        <p:spPr bwMode="auto">
          <a:xfrm>
            <a:off x="3907463" y="1345879"/>
            <a:ext cx="892436" cy="892436"/>
          </a:xfrm>
          <a:prstGeom prst="ellipse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  <a:extLst/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731"/>
          </a:p>
        </p:txBody>
      </p:sp>
      <p:sp>
        <p:nvSpPr>
          <p:cNvPr id="20497" name="Oval 17" descr="jfjtyu"/>
          <p:cNvSpPr>
            <a:spLocks noChangeArrowheads="1"/>
          </p:cNvSpPr>
          <p:nvPr/>
        </p:nvSpPr>
        <p:spPr bwMode="auto">
          <a:xfrm>
            <a:off x="3176566" y="1613358"/>
            <a:ext cx="892436" cy="892436"/>
          </a:xfrm>
          <a:prstGeom prst="ellipse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  <a:extLst/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731"/>
          </a:p>
        </p:txBody>
      </p:sp>
      <p:sp>
        <p:nvSpPr>
          <p:cNvPr id="20498" name="Oval 18" descr="jfjtyu"/>
          <p:cNvSpPr>
            <a:spLocks noChangeArrowheads="1"/>
          </p:cNvSpPr>
          <p:nvPr/>
        </p:nvSpPr>
        <p:spPr bwMode="auto">
          <a:xfrm>
            <a:off x="3790803" y="1686835"/>
            <a:ext cx="892436" cy="892436"/>
          </a:xfrm>
          <a:prstGeom prst="ellipse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  <a:extLst/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731"/>
          </a:p>
        </p:txBody>
      </p:sp>
      <p:sp>
        <p:nvSpPr>
          <p:cNvPr id="9" name="ZoneTexte 8"/>
          <p:cNvSpPr txBox="1"/>
          <p:nvPr/>
        </p:nvSpPr>
        <p:spPr>
          <a:xfrm>
            <a:off x="2340000" y="0"/>
            <a:ext cx="1440000" cy="2763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196" dirty="0">
                <a:solidFill>
                  <a:srgbClr val="FFFF00"/>
                </a:solidFill>
                <a:latin typeface="Andy" panose="03080602030302030203" pitchFamily="66" charset="0"/>
              </a:rPr>
              <a:t>La maison du potier</a:t>
            </a:r>
          </a:p>
        </p:txBody>
      </p:sp>
    </p:spTree>
    <p:extLst>
      <p:ext uri="{BB962C8B-B14F-4D97-AF65-F5344CB8AC3E}">
        <p14:creationId xmlns:p14="http://schemas.microsoft.com/office/powerpoint/2010/main" val="878514543"/>
      </p:ext>
    </p:extLst>
  </p:cSld>
  <p:clrMapOvr>
    <a:masterClrMapping/>
  </p:clrMapOvr>
  <p:transition advClick="0" advTm="1235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4000"/>
                                        <p:tgtEl>
                                          <p:spTgt spid="20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4000" fill="hold"/>
                                        <p:tgtEl>
                                          <p:spTgt spid="2049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" dur="3500"/>
                                        <p:tgtEl>
                                          <p:spTgt spid="204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4500"/>
                                        <p:tgtEl>
                                          <p:spTgt spid="204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4500"/>
                                        <p:tgtEl>
                                          <p:spTgt spid="204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20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9" dur="3500"/>
                                        <p:tgtEl>
                                          <p:spTgt spid="204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4500"/>
                                        <p:tgtEl>
                                          <p:spTgt spid="204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4500"/>
                                        <p:tgtEl>
                                          <p:spTgt spid="204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20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6" dur="3500"/>
                                        <p:tgtEl>
                                          <p:spTgt spid="204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4500"/>
                                        <p:tgtEl>
                                          <p:spTgt spid="204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4500"/>
                                        <p:tgtEl>
                                          <p:spTgt spid="204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20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3" dur="3500"/>
                                        <p:tgtEl>
                                          <p:spTgt spid="204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4500"/>
                                        <p:tgtEl>
                                          <p:spTgt spid="204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4500"/>
                                        <p:tgtEl>
                                          <p:spTgt spid="204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20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40" dur="3500"/>
                                        <p:tgtEl>
                                          <p:spTgt spid="204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4500"/>
                                        <p:tgtEl>
                                          <p:spTgt spid="204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4500"/>
                                        <p:tgtEl>
                                          <p:spTgt spid="204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20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47" dur="3500"/>
                                        <p:tgtEl>
                                          <p:spTgt spid="20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4500"/>
                                        <p:tgtEl>
                                          <p:spTgt spid="204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4500"/>
                                        <p:tgtEl>
                                          <p:spTgt spid="204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20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25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93" grpId="0" animBg="1"/>
      <p:bldP spid="20493" grpId="1" animBg="1"/>
      <p:bldP spid="20494" grpId="0" animBg="1"/>
      <p:bldP spid="20494" grpId="1" animBg="1"/>
      <p:bldP spid="20495" grpId="0" animBg="1"/>
      <p:bldP spid="20495" grpId="1" animBg="1"/>
      <p:bldP spid="20496" grpId="0" animBg="1"/>
      <p:bldP spid="20496" grpId="1" animBg="1"/>
      <p:bldP spid="20497" grpId="0" animBg="1"/>
      <p:bldP spid="20497" grpId="1" animBg="1"/>
      <p:bldP spid="20498" grpId="0" animBg="1"/>
      <p:bldP spid="20498" grpId="1" animBg="1"/>
      <p:bldP spid="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50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>
            <a:spLocks noChangeAspect="1"/>
          </p:cNvSpPr>
          <p:nvPr/>
        </p:nvSpPr>
        <p:spPr>
          <a:xfrm>
            <a:off x="0" y="0"/>
            <a:ext cx="1523794" cy="3445099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sz="893"/>
          </a:p>
        </p:txBody>
      </p:sp>
      <p:sp>
        <p:nvSpPr>
          <p:cNvPr id="5" name="Rectangle 4"/>
          <p:cNvSpPr>
            <a:spLocks noChangeAspect="1"/>
          </p:cNvSpPr>
          <p:nvPr/>
        </p:nvSpPr>
        <p:spPr>
          <a:xfrm>
            <a:off x="1535620" y="0"/>
            <a:ext cx="1523794" cy="3445099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sz="893"/>
          </a:p>
        </p:txBody>
      </p:sp>
      <p:sp>
        <p:nvSpPr>
          <p:cNvPr id="6" name="Rectangle 5"/>
          <p:cNvSpPr>
            <a:spLocks noChangeAspect="1"/>
          </p:cNvSpPr>
          <p:nvPr/>
        </p:nvSpPr>
        <p:spPr>
          <a:xfrm>
            <a:off x="3060000" y="0"/>
            <a:ext cx="1523794" cy="3445099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sz="893"/>
          </a:p>
        </p:txBody>
      </p:sp>
      <p:sp>
        <p:nvSpPr>
          <p:cNvPr id="7" name="Rectangle 6"/>
          <p:cNvSpPr>
            <a:spLocks noChangeAspect="1"/>
          </p:cNvSpPr>
          <p:nvPr/>
        </p:nvSpPr>
        <p:spPr>
          <a:xfrm>
            <a:off x="4584673" y="0"/>
            <a:ext cx="1524380" cy="3445099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sz="893"/>
          </a:p>
        </p:txBody>
      </p:sp>
      <p:sp>
        <p:nvSpPr>
          <p:cNvPr id="8" name="ZoneTexte 7"/>
          <p:cNvSpPr txBox="1"/>
          <p:nvPr/>
        </p:nvSpPr>
        <p:spPr>
          <a:xfrm>
            <a:off x="2520000" y="0"/>
            <a:ext cx="1080000" cy="2763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196" dirty="0">
                <a:latin typeface="Andy" panose="03080602030302030203" pitchFamily="66" charset="0"/>
              </a:rPr>
              <a:t>la maison forte</a:t>
            </a:r>
          </a:p>
        </p:txBody>
      </p:sp>
    </p:spTree>
    <p:extLst>
      <p:ext uri="{BB962C8B-B14F-4D97-AF65-F5344CB8AC3E}">
        <p14:creationId xmlns:p14="http://schemas.microsoft.com/office/powerpoint/2010/main" val="860903995"/>
      </p:ext>
    </p:extLst>
  </p:cSld>
  <p:clrMapOvr>
    <a:masterClrMapping/>
  </p:clrMapOvr>
  <p:transition advClick="0" advTm="1235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4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5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02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50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3" name="Picture 7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845913" y="585920"/>
            <a:ext cx="2427350" cy="13714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-1981588">
            <a:off x="2274402" y="1008372"/>
            <a:ext cx="1874034" cy="10588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774197" y="1594371"/>
            <a:ext cx="1766991" cy="99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578739">
            <a:off x="1167769" y="1590958"/>
            <a:ext cx="1659948" cy="9378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124866">
            <a:off x="1702985" y="1053747"/>
            <a:ext cx="1588324" cy="8974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475138" y="1499618"/>
            <a:ext cx="2284888" cy="1290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ZoneTexte 8"/>
          <p:cNvSpPr txBox="1"/>
          <p:nvPr/>
        </p:nvSpPr>
        <p:spPr>
          <a:xfrm>
            <a:off x="1800000" y="0"/>
            <a:ext cx="2520000" cy="2763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196" dirty="0">
                <a:latin typeface="Andy" panose="03080602030302030203" pitchFamily="66" charset="0"/>
              </a:rPr>
              <a:t>La maison forte, la tour et son jardin</a:t>
            </a:r>
          </a:p>
        </p:txBody>
      </p:sp>
    </p:spTree>
    <p:extLst>
      <p:ext uri="{BB962C8B-B14F-4D97-AF65-F5344CB8AC3E}">
        <p14:creationId xmlns:p14="http://schemas.microsoft.com/office/powerpoint/2010/main" val="4083090253"/>
      </p:ext>
    </p:extLst>
  </p:cSld>
  <p:clrMapOvr>
    <a:masterClrMapping/>
  </p:clrMapOvr>
  <p:transition advClick="0" advTm="1235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500"/>
                                        <p:tgtEl>
                                          <p:spTgt spid="297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500"/>
                                        <p:tgtEl>
                                          <p:spTgt spid="297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29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3500"/>
                                        <p:tgtEl>
                                          <p:spTgt spid="297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500"/>
                                        <p:tgtEl>
                                          <p:spTgt spid="297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500"/>
                                        <p:tgtEl>
                                          <p:spTgt spid="297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500"/>
                                        <p:tgtEl>
                                          <p:spTgt spid="297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29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500"/>
                                        <p:tgtEl>
                                          <p:spTgt spid="297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500"/>
                                        <p:tgtEl>
                                          <p:spTgt spid="297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500"/>
                                        <p:tgtEl>
                                          <p:spTgt spid="297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500"/>
                                        <p:tgtEl>
                                          <p:spTgt spid="297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29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3500"/>
                                        <p:tgtEl>
                                          <p:spTgt spid="297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500"/>
                                        <p:tgtEl>
                                          <p:spTgt spid="297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500"/>
                                        <p:tgtEl>
                                          <p:spTgt spid="297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500"/>
                                        <p:tgtEl>
                                          <p:spTgt spid="297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29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3500"/>
                                        <p:tgtEl>
                                          <p:spTgt spid="297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500"/>
                                        <p:tgtEl>
                                          <p:spTgt spid="297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500"/>
                                        <p:tgtEl>
                                          <p:spTgt spid="297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500"/>
                                        <p:tgtEl>
                                          <p:spTgt spid="297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29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3500"/>
                                        <p:tgtEl>
                                          <p:spTgt spid="297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500"/>
                                        <p:tgtEl>
                                          <p:spTgt spid="297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29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9" dur="4000"/>
                                        <p:tgtEl>
                                          <p:spTgt spid="297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25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osange 3"/>
          <p:cNvSpPr/>
          <p:nvPr/>
        </p:nvSpPr>
        <p:spPr>
          <a:xfrm>
            <a:off x="1014367" y="597982"/>
            <a:ext cx="1367212" cy="1427897"/>
          </a:xfrm>
          <a:prstGeom prst="diamond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sz="893"/>
          </a:p>
        </p:txBody>
      </p:sp>
      <p:sp>
        <p:nvSpPr>
          <p:cNvPr id="6" name="Losange 5"/>
          <p:cNvSpPr/>
          <p:nvPr/>
        </p:nvSpPr>
        <p:spPr>
          <a:xfrm>
            <a:off x="3738233" y="597982"/>
            <a:ext cx="1367212" cy="1427897"/>
          </a:xfrm>
          <a:prstGeom prst="diamond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sz="893"/>
          </a:p>
        </p:txBody>
      </p:sp>
      <p:sp>
        <p:nvSpPr>
          <p:cNvPr id="7" name="Losange 6"/>
          <p:cNvSpPr/>
          <p:nvPr/>
        </p:nvSpPr>
        <p:spPr>
          <a:xfrm>
            <a:off x="2381580" y="597982"/>
            <a:ext cx="1367212" cy="1427897"/>
          </a:xfrm>
          <a:prstGeom prst="diamond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sz="893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50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ZoneTexte 7"/>
          <p:cNvSpPr txBox="1"/>
          <p:nvPr/>
        </p:nvSpPr>
        <p:spPr>
          <a:xfrm>
            <a:off x="2700000" y="0"/>
            <a:ext cx="720000" cy="2763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196" dirty="0">
                <a:solidFill>
                  <a:srgbClr val="FFFF00"/>
                </a:solidFill>
                <a:latin typeface="Andy" panose="03080602030302030203" pitchFamily="66" charset="0"/>
              </a:rPr>
              <a:t>La Tour</a:t>
            </a:r>
          </a:p>
        </p:txBody>
      </p:sp>
    </p:spTree>
    <p:extLst>
      <p:ext uri="{BB962C8B-B14F-4D97-AF65-F5344CB8AC3E}">
        <p14:creationId xmlns:p14="http://schemas.microsoft.com/office/powerpoint/2010/main" val="3102630819"/>
      </p:ext>
    </p:extLst>
  </p:cSld>
  <p:clrMapOvr>
    <a:masterClrMapping/>
  </p:clrMapOvr>
  <p:transition advClick="0" advTm="1235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750" accel="50000" fill="hold">
                                          <p:stCondLst>
                                            <p:cond delay="17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750" accel="50000" fill="hold">
                                          <p:stCondLst>
                                            <p:cond delay="17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750" accel="50000" fill="hold">
                                          <p:stCondLst>
                                            <p:cond delay="17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750" accel="50000" fill="hold">
                                          <p:stCondLst>
                                            <p:cond delay="17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3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750" accel="50000" fill="hold">
                                          <p:stCondLst>
                                            <p:cond delay="17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750" accel="50000" fill="hold">
                                          <p:stCondLst>
                                            <p:cond delay="17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3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6" presetID="5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7" dur="3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38" dur="3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39" dur="3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5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2" dur="3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43" dur="3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44" dur="3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5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7" dur="3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48" dur="3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49" dur="3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3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7500"/>
                            </p:stCondLst>
                            <p:childTnLst>
                              <p:par>
                                <p:cTn id="5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5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5099"/>
          </a:xfrm>
          <a:prstGeom prst="rect">
            <a:avLst/>
          </a:prstGeom>
          <a:blipFill>
            <a:blip r:embed="rId4" cstate="print"/>
            <a:stretch>
              <a:fillRect l="-111972" t="-41549" r="-111972" b="-41549"/>
            </a:stretch>
          </a:blipFill>
        </p:spPr>
      </p:pic>
      <p:pic>
        <p:nvPicPr>
          <p:cNvPr id="9" name="Imag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1"/>
            <a:ext cx="3048760" cy="17225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Imag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059807" y="-1"/>
            <a:ext cx="3048760" cy="17225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Imag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060000" y="1723446"/>
            <a:ext cx="3048760" cy="17225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Imag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1239" y="1722649"/>
            <a:ext cx="3048760" cy="17225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3" name="ZoneTexte 12"/>
          <p:cNvSpPr txBox="1"/>
          <p:nvPr/>
        </p:nvSpPr>
        <p:spPr>
          <a:xfrm>
            <a:off x="1980000" y="0"/>
            <a:ext cx="2160000" cy="2763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196" dirty="0">
                <a:latin typeface="Andy" panose="03080602030302030203" pitchFamily="66" charset="0"/>
              </a:rPr>
              <a:t>L'ancienne scierie de </a:t>
            </a:r>
            <a:r>
              <a:rPr lang="fr-FR" sz="1196" dirty="0" err="1">
                <a:latin typeface="Andy" panose="03080602030302030203" pitchFamily="66" charset="0"/>
              </a:rPr>
              <a:t>Moosch</a:t>
            </a:r>
            <a:endParaRPr lang="fr-FR" sz="1196" dirty="0">
              <a:latin typeface="Andy" panose="0308060203030203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2401586"/>
      </p:ext>
    </p:extLst>
  </p:cSld>
  <p:clrMapOvr>
    <a:masterClrMapping/>
  </p:clrMapOvr>
  <p:transition advClick="0" advTm="1235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" decel="100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600" accel="100000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" decel="100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600" accel="100000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5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50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Ellipse 2"/>
          <p:cNvSpPr/>
          <p:nvPr/>
        </p:nvSpPr>
        <p:spPr>
          <a:xfrm>
            <a:off x="1310230" y="592032"/>
            <a:ext cx="1214463" cy="1308912"/>
          </a:xfrm>
          <a:prstGeom prst="ellipse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fr-CA" sz="893"/>
          </a:p>
        </p:txBody>
      </p:sp>
      <p:sp>
        <p:nvSpPr>
          <p:cNvPr id="6" name="Ellipse 5"/>
          <p:cNvSpPr/>
          <p:nvPr/>
        </p:nvSpPr>
        <p:spPr>
          <a:xfrm>
            <a:off x="3594812" y="579992"/>
            <a:ext cx="1214463" cy="1308912"/>
          </a:xfrm>
          <a:prstGeom prst="ellipse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fr-CA" sz="893"/>
          </a:p>
        </p:txBody>
      </p:sp>
      <p:sp>
        <p:nvSpPr>
          <p:cNvPr id="7" name="Ellipse 6"/>
          <p:cNvSpPr/>
          <p:nvPr/>
        </p:nvSpPr>
        <p:spPr>
          <a:xfrm>
            <a:off x="2452367" y="1520269"/>
            <a:ext cx="1214463" cy="1308912"/>
          </a:xfrm>
          <a:prstGeom prst="ellipse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fr-CA" sz="893"/>
          </a:p>
        </p:txBody>
      </p:sp>
      <p:sp>
        <p:nvSpPr>
          <p:cNvPr id="8" name="ZoneTexte 7"/>
          <p:cNvSpPr txBox="1"/>
          <p:nvPr/>
        </p:nvSpPr>
        <p:spPr>
          <a:xfrm>
            <a:off x="2520000" y="0"/>
            <a:ext cx="1080000" cy="2763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196" dirty="0">
                <a:latin typeface="Andy" panose="03080602030302030203" pitchFamily="66" charset="0"/>
              </a:rPr>
              <a:t>Le potager</a:t>
            </a:r>
          </a:p>
        </p:txBody>
      </p:sp>
    </p:spTree>
    <p:extLst>
      <p:ext uri="{BB962C8B-B14F-4D97-AF65-F5344CB8AC3E}">
        <p14:creationId xmlns:p14="http://schemas.microsoft.com/office/powerpoint/2010/main" val="586754891"/>
      </p:ext>
    </p:extLst>
  </p:cSld>
  <p:clrMapOvr>
    <a:masterClrMapping/>
  </p:clrMapOvr>
  <p:transition advClick="0" advTm="1235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10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14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18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5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  <p:bldP spid="7" grpId="0" animBg="1"/>
      <p:bldP spid="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riangle isocèle 2"/>
          <p:cNvSpPr/>
          <p:nvPr/>
        </p:nvSpPr>
        <p:spPr>
          <a:xfrm rot="2150333">
            <a:off x="1935173" y="523607"/>
            <a:ext cx="1392342" cy="1507256"/>
          </a:xfrm>
          <a:prstGeom prst="triangle">
            <a:avLst/>
          </a:prstGeom>
          <a:blipFill dpi="0" rotWithShape="1">
            <a:blip r:embed="rId2"/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fr-CA" sz="893"/>
          </a:p>
        </p:txBody>
      </p:sp>
      <p:sp>
        <p:nvSpPr>
          <p:cNvPr id="6" name="Triangle isocèle 5"/>
          <p:cNvSpPr/>
          <p:nvPr/>
        </p:nvSpPr>
        <p:spPr>
          <a:xfrm rot="2150333">
            <a:off x="2536264" y="771386"/>
            <a:ext cx="1392342" cy="1507256"/>
          </a:xfrm>
          <a:prstGeom prst="triangle">
            <a:avLst/>
          </a:prstGeom>
          <a:blipFill dpi="0" rotWithShape="1">
            <a:blip r:embed="rId2"/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fr-CA" sz="893"/>
          </a:p>
        </p:txBody>
      </p:sp>
      <p:sp>
        <p:nvSpPr>
          <p:cNvPr id="7" name="Triangle isocèle 6"/>
          <p:cNvSpPr/>
          <p:nvPr/>
        </p:nvSpPr>
        <p:spPr>
          <a:xfrm rot="2150333">
            <a:off x="3083744" y="985595"/>
            <a:ext cx="1392342" cy="1507256"/>
          </a:xfrm>
          <a:prstGeom prst="triangle">
            <a:avLst/>
          </a:prstGeom>
          <a:blipFill dpi="0" rotWithShape="1">
            <a:blip r:embed="rId2"/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fr-CA" sz="893"/>
          </a:p>
        </p:txBody>
      </p:sp>
      <p:sp>
        <p:nvSpPr>
          <p:cNvPr id="8" name="ZoneTexte 7"/>
          <p:cNvSpPr txBox="1"/>
          <p:nvPr/>
        </p:nvSpPr>
        <p:spPr>
          <a:xfrm>
            <a:off x="1800000" y="0"/>
            <a:ext cx="2520000" cy="2763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196" dirty="0">
                <a:latin typeface="Andy" panose="03080602030302030203" pitchFamily="66" charset="0"/>
              </a:rPr>
              <a:t>L‘Éden Palladium (salon carrousel)</a:t>
            </a:r>
          </a:p>
        </p:txBody>
      </p:sp>
    </p:spTree>
    <p:extLst>
      <p:ext uri="{BB962C8B-B14F-4D97-AF65-F5344CB8AC3E}">
        <p14:creationId xmlns:p14="http://schemas.microsoft.com/office/powerpoint/2010/main" val="2992790141"/>
      </p:ext>
    </p:extLst>
  </p:cSld>
  <p:clrMapOvr>
    <a:masterClrMapping/>
  </p:clrMapOvr>
  <p:transition advClick="0" advTm="1235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5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  <p:bldP spid="7" grpId="0" animBg="1"/>
      <p:bldP spid="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50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9" name="AutoShape 5" descr="bb674d74"/>
          <p:cNvSpPr>
            <a:spLocks noChangeArrowheads="1"/>
          </p:cNvSpPr>
          <p:nvPr/>
        </p:nvSpPr>
        <p:spPr bwMode="auto">
          <a:xfrm>
            <a:off x="2036392" y="772400"/>
            <a:ext cx="1403787" cy="1218162"/>
          </a:xfrm>
          <a:prstGeom prst="flowChartConnector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731"/>
          </a:p>
        </p:txBody>
      </p:sp>
      <p:sp>
        <p:nvSpPr>
          <p:cNvPr id="6150" name="AutoShape 6" descr="bb674d74"/>
          <p:cNvSpPr>
            <a:spLocks noChangeArrowheads="1"/>
          </p:cNvSpPr>
          <p:nvPr/>
        </p:nvSpPr>
        <p:spPr bwMode="auto">
          <a:xfrm>
            <a:off x="2767290" y="845232"/>
            <a:ext cx="1374138" cy="1234275"/>
          </a:xfrm>
          <a:prstGeom prst="flowChartConnector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731"/>
          </a:p>
        </p:txBody>
      </p:sp>
      <p:sp>
        <p:nvSpPr>
          <p:cNvPr id="6151" name="AutoShape 7" descr="bb674d74"/>
          <p:cNvSpPr>
            <a:spLocks noChangeArrowheads="1"/>
          </p:cNvSpPr>
          <p:nvPr/>
        </p:nvSpPr>
        <p:spPr bwMode="auto">
          <a:xfrm>
            <a:off x="1978384" y="1503297"/>
            <a:ext cx="1315486" cy="1218162"/>
          </a:xfrm>
          <a:prstGeom prst="flowChartConnector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731"/>
          </a:p>
        </p:txBody>
      </p:sp>
      <p:sp>
        <p:nvSpPr>
          <p:cNvPr id="6154" name="AutoShape 10" descr="bb674d74"/>
          <p:cNvSpPr>
            <a:spLocks noChangeArrowheads="1"/>
          </p:cNvSpPr>
          <p:nvPr/>
        </p:nvSpPr>
        <p:spPr bwMode="auto">
          <a:xfrm>
            <a:off x="2854947" y="1580465"/>
            <a:ext cx="1374138" cy="1218162"/>
          </a:xfrm>
          <a:prstGeom prst="flowChartConnector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731"/>
          </a:p>
        </p:txBody>
      </p:sp>
      <p:sp>
        <p:nvSpPr>
          <p:cNvPr id="11" name="ZoneTexte 10"/>
          <p:cNvSpPr txBox="1"/>
          <p:nvPr/>
        </p:nvSpPr>
        <p:spPr>
          <a:xfrm>
            <a:off x="2520000" y="0"/>
            <a:ext cx="1080000" cy="2763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196" dirty="0">
                <a:latin typeface="Andy" panose="03080602030302030203" pitchFamily="66" charset="0"/>
              </a:rPr>
              <a:t>La fête foraine</a:t>
            </a:r>
          </a:p>
        </p:txBody>
      </p:sp>
    </p:spTree>
    <p:extLst>
      <p:ext uri="{BB962C8B-B14F-4D97-AF65-F5344CB8AC3E}">
        <p14:creationId xmlns:p14="http://schemas.microsoft.com/office/powerpoint/2010/main" val="2726629702"/>
      </p:ext>
    </p:extLst>
  </p:cSld>
  <p:clrMapOvr>
    <a:masterClrMapping/>
  </p:clrMapOvr>
  <p:transition advClick="0" advTm="1235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4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4000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4000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" dur="4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4000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4000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1" dur="40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" dur="4000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4000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8" dur="4000"/>
                                        <p:tgtEl>
                                          <p:spTgt spid="6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4000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4000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5" dur="4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5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9" grpId="0" animBg="1"/>
      <p:bldP spid="6149" grpId="1" animBg="1"/>
      <p:bldP spid="6150" grpId="0" animBg="1"/>
      <p:bldP spid="6150" grpId="1" animBg="1"/>
      <p:bldP spid="6151" grpId="0" animBg="1"/>
      <p:bldP spid="6151" grpId="1" animBg="1"/>
      <p:bldP spid="6154" grpId="0" animBg="1"/>
      <p:bldP spid="6154" grpId="1" animBg="1"/>
      <p:bldP spid="1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50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9933355">
            <a:off x="1365381" y="1097788"/>
            <a:ext cx="2121964" cy="11989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833583">
            <a:off x="2681800" y="1143275"/>
            <a:ext cx="2121964" cy="11989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ZoneTexte 6"/>
          <p:cNvSpPr txBox="1"/>
          <p:nvPr/>
        </p:nvSpPr>
        <p:spPr>
          <a:xfrm>
            <a:off x="2520000" y="0"/>
            <a:ext cx="720000" cy="2763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196" dirty="0">
                <a:latin typeface="Andy" panose="03080602030302030203" pitchFamily="66" charset="0"/>
              </a:rPr>
              <a:t>L’Étang</a:t>
            </a:r>
          </a:p>
        </p:txBody>
      </p:sp>
    </p:spTree>
    <p:extLst>
      <p:ext uri="{BB962C8B-B14F-4D97-AF65-F5344CB8AC3E}">
        <p14:creationId xmlns:p14="http://schemas.microsoft.com/office/powerpoint/2010/main" val="335353161"/>
      </p:ext>
    </p:extLst>
  </p:cSld>
  <p:clrMapOvr>
    <a:masterClrMapping/>
  </p:clrMapOvr>
  <p:transition advClick="0" advTm="1235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5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8" name="Picture 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50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0" cmpd="tri">
                <a:solidFill>
                  <a:srgbClr val="3366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8379" name="Oval 11" descr="mimosa-plante"/>
          <p:cNvSpPr>
            <a:spLocks noChangeArrowheads="1"/>
          </p:cNvSpPr>
          <p:nvPr/>
        </p:nvSpPr>
        <p:spPr bwMode="auto">
          <a:xfrm>
            <a:off x="1364408" y="597811"/>
            <a:ext cx="1130114" cy="2231369"/>
          </a:xfrm>
          <a:prstGeom prst="ellipse">
            <a:avLst/>
          </a:prstGeom>
          <a:blipFill dpi="0" rotWithShape="1">
            <a:blip r:embed="rId2">
              <a:alphaModFix amt="75000"/>
            </a:blip>
            <a:srcRect/>
            <a:stretch>
              <a:fillRect/>
            </a:stretch>
          </a:blipFill>
          <a:ln w="85725" cmpd="tri">
            <a:solidFill>
              <a:srgbClr val="FF0000"/>
            </a:solidFill>
            <a:round/>
            <a:headEnd/>
            <a:tailEnd/>
          </a:ln>
          <a:effectLst/>
          <a:extLst/>
        </p:spPr>
        <p:txBody>
          <a:bodyPr wrap="none" anchor="ctr"/>
          <a:lstStyle/>
          <a:p>
            <a:endParaRPr lang="fr-FR" sz="893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58380" name="Oval 12" descr="mimosa-plante"/>
          <p:cNvSpPr>
            <a:spLocks noChangeArrowheads="1"/>
          </p:cNvSpPr>
          <p:nvPr/>
        </p:nvSpPr>
        <p:spPr bwMode="auto">
          <a:xfrm>
            <a:off x="2672928" y="859930"/>
            <a:ext cx="1012052" cy="1814872"/>
          </a:xfrm>
          <a:prstGeom prst="ellipse">
            <a:avLst/>
          </a:prstGeom>
          <a:blipFill dpi="0" rotWithShape="1">
            <a:blip r:embed="rId2">
              <a:alphaModFix amt="75000"/>
            </a:blip>
            <a:srcRect/>
            <a:stretch>
              <a:fillRect/>
            </a:stretch>
          </a:blipFill>
          <a:ln w="63500" cmpd="tri">
            <a:solidFill>
              <a:srgbClr val="FF0000"/>
            </a:solidFill>
            <a:round/>
            <a:headEnd/>
            <a:tailEnd/>
          </a:ln>
          <a:effectLst/>
          <a:extLst/>
        </p:spPr>
        <p:txBody>
          <a:bodyPr wrap="none" anchor="ctr"/>
          <a:lstStyle/>
          <a:p>
            <a:endParaRPr lang="fr-FR" sz="893"/>
          </a:p>
        </p:txBody>
      </p:sp>
      <p:sp>
        <p:nvSpPr>
          <p:cNvPr id="58381" name="Oval 13" descr="mimosa-plante"/>
          <p:cNvSpPr>
            <a:spLocks noChangeArrowheads="1"/>
          </p:cNvSpPr>
          <p:nvPr/>
        </p:nvSpPr>
        <p:spPr bwMode="auto">
          <a:xfrm>
            <a:off x="3833213" y="1008166"/>
            <a:ext cx="892023" cy="1517750"/>
          </a:xfrm>
          <a:prstGeom prst="ellipse">
            <a:avLst/>
          </a:prstGeom>
          <a:blipFill dpi="0" rotWithShape="1">
            <a:blip r:embed="rId2">
              <a:alphaModFix amt="75000"/>
            </a:blip>
            <a:srcRect/>
            <a:stretch>
              <a:fillRect/>
            </a:stretch>
          </a:blipFill>
          <a:ln w="38100" cmpd="tri">
            <a:solidFill>
              <a:srgbClr val="FF0000"/>
            </a:solidFill>
            <a:round/>
            <a:headEnd/>
            <a:tailEnd/>
          </a:ln>
          <a:effectLst/>
          <a:extLst/>
        </p:spPr>
        <p:txBody>
          <a:bodyPr wrap="none" anchor="ctr"/>
          <a:lstStyle/>
          <a:p>
            <a:endParaRPr lang="fr-FR" sz="893"/>
          </a:p>
        </p:txBody>
      </p:sp>
      <p:sp>
        <p:nvSpPr>
          <p:cNvPr id="6" name="ZoneTexte 5"/>
          <p:cNvSpPr txBox="1"/>
          <p:nvPr/>
        </p:nvSpPr>
        <p:spPr>
          <a:xfrm>
            <a:off x="1980000" y="0"/>
            <a:ext cx="2160000" cy="276358"/>
          </a:xfrm>
          <a:prstGeom prst="rect">
            <a:avLst/>
          </a:prstGeom>
          <a:noFill/>
        </p:spPr>
        <p:txBody>
          <a:bodyPr wrap="square" lIns="0" rtlCol="0">
            <a:spAutoFit/>
          </a:bodyPr>
          <a:lstStyle/>
          <a:p>
            <a:pPr algn="ctr"/>
            <a:r>
              <a:rPr lang="fr-FR" sz="1196" dirty="0">
                <a:solidFill>
                  <a:srgbClr val="FFFF00"/>
                </a:solidFill>
                <a:latin typeface="Andy" panose="03080602030302030203" pitchFamily="66" charset="0"/>
              </a:rPr>
              <a:t>Machine à vapeur place de l'Eden</a:t>
            </a:r>
          </a:p>
        </p:txBody>
      </p:sp>
    </p:spTree>
    <p:extLst>
      <p:ext uri="{BB962C8B-B14F-4D97-AF65-F5344CB8AC3E}">
        <p14:creationId xmlns:p14="http://schemas.microsoft.com/office/powerpoint/2010/main" val="1495114482"/>
      </p:ext>
    </p:extLst>
  </p:cSld>
  <p:clrMapOvr>
    <a:masterClrMapping/>
  </p:clrMapOvr>
  <p:transition advClick="0" advTm="1235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3000"/>
                                        <p:tgtEl>
                                          <p:spTgt spid="583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3000"/>
                                        <p:tgtEl>
                                          <p:spTgt spid="583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3000"/>
                                        <p:tgtEl>
                                          <p:spTgt spid="583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5" presetID="25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4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decel="50000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583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accel="50000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583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/>
                                        <p:tgtEl>
                                          <p:spTgt spid="583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decel="50000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583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accel="50000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5838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8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00" de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83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00" ac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83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583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00" de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83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00" ac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83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2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/>
                                        <p:tgtEl>
                                          <p:spTgt spid="583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4000"/>
                                        <p:tgtEl>
                                          <p:spTgt spid="583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7000"/>
                            </p:stCondLst>
                            <p:childTnLst>
                              <p:par>
                                <p:cTn id="4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79" grpId="0" animBg="1"/>
      <p:bldP spid="58379" grpId="1" animBg="1"/>
      <p:bldP spid="58380" grpId="0" animBg="1"/>
      <p:bldP spid="58380" grpId="1" animBg="1"/>
      <p:bldP spid="58381" grpId="0" animBg="1"/>
      <p:bldP spid="58381" grpId="1" animBg="1"/>
      <p:bldP spid="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osange 3"/>
          <p:cNvSpPr/>
          <p:nvPr/>
        </p:nvSpPr>
        <p:spPr>
          <a:xfrm>
            <a:off x="1007204" y="597981"/>
            <a:ext cx="1338654" cy="1552838"/>
          </a:xfrm>
          <a:prstGeom prst="diamond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sz="727"/>
          </a:p>
        </p:txBody>
      </p:sp>
      <p:sp>
        <p:nvSpPr>
          <p:cNvPr id="6" name="Losange 5"/>
          <p:cNvSpPr/>
          <p:nvPr/>
        </p:nvSpPr>
        <p:spPr>
          <a:xfrm>
            <a:off x="3764224" y="597981"/>
            <a:ext cx="1338654" cy="1552838"/>
          </a:xfrm>
          <a:prstGeom prst="diamond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sz="727"/>
          </a:p>
        </p:txBody>
      </p:sp>
      <p:sp>
        <p:nvSpPr>
          <p:cNvPr id="7" name="Losange 6"/>
          <p:cNvSpPr/>
          <p:nvPr/>
        </p:nvSpPr>
        <p:spPr>
          <a:xfrm>
            <a:off x="2384198" y="597981"/>
            <a:ext cx="1338654" cy="1552838"/>
          </a:xfrm>
          <a:prstGeom prst="diamond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sz="727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50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ZoneTexte 7"/>
          <p:cNvSpPr txBox="1"/>
          <p:nvPr/>
        </p:nvSpPr>
        <p:spPr>
          <a:xfrm>
            <a:off x="2340000" y="0"/>
            <a:ext cx="1440000" cy="2763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196" dirty="0">
                <a:latin typeface="Andy" panose="03080602030302030203" pitchFamily="66" charset="0"/>
              </a:rPr>
              <a:t>Maison de </a:t>
            </a:r>
            <a:r>
              <a:rPr lang="fr-FR" sz="1196" dirty="0" err="1">
                <a:latin typeface="Andy" panose="03080602030302030203" pitchFamily="66" charset="0"/>
              </a:rPr>
              <a:t>Muespach</a:t>
            </a:r>
            <a:endParaRPr lang="fr-FR" sz="1196" dirty="0">
              <a:latin typeface="Andy" panose="0308060203030203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5423691"/>
      </p:ext>
    </p:extLst>
  </p:cSld>
  <p:clrMapOvr>
    <a:masterClrMapping/>
  </p:clrMapOvr>
  <p:transition advClick="0" advTm="1235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ac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ac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4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ac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ac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4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ac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ac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4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36" presetID="5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7" dur="4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38" dur="4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39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5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2" dur="4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43" dur="4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44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5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7" dur="4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48" dur="4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49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53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8000"/>
                            </p:stCondLst>
                            <p:childTnLst>
                              <p:par>
                                <p:cTn id="5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5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5099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620000">
            <a:off x="2163306" y="927537"/>
            <a:ext cx="1793388" cy="1013264"/>
          </a:xfrm>
          <a:prstGeom prst="rect">
            <a:avLst/>
          </a:prstGeom>
          <a:ln w="28575">
            <a:solidFill>
              <a:srgbClr val="F69B36"/>
            </a:solidFill>
          </a:ln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620000">
            <a:off x="2163306" y="1062961"/>
            <a:ext cx="1793388" cy="1013264"/>
          </a:xfrm>
          <a:prstGeom prst="rect">
            <a:avLst/>
          </a:prstGeom>
          <a:ln w="28575">
            <a:solidFill>
              <a:srgbClr val="F69B36"/>
            </a:solidFill>
          </a:ln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620000">
            <a:off x="2163306" y="1181972"/>
            <a:ext cx="1793388" cy="1013264"/>
          </a:xfrm>
          <a:prstGeom prst="rect">
            <a:avLst/>
          </a:prstGeom>
          <a:ln w="28575">
            <a:solidFill>
              <a:srgbClr val="F8B162"/>
            </a:solidFill>
          </a:ln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620000">
            <a:off x="2163306" y="1300978"/>
            <a:ext cx="1793388" cy="1013264"/>
          </a:xfrm>
          <a:prstGeom prst="rect">
            <a:avLst/>
          </a:prstGeom>
          <a:ln w="28575">
            <a:solidFill>
              <a:srgbClr val="F8B162"/>
            </a:solidFill>
          </a:ln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620000">
            <a:off x="2163306" y="1415885"/>
            <a:ext cx="1793388" cy="1013264"/>
          </a:xfrm>
          <a:prstGeom prst="rect">
            <a:avLst/>
          </a:prstGeom>
          <a:ln w="28575">
            <a:solidFill>
              <a:srgbClr val="F8B162"/>
            </a:solidFill>
          </a:ln>
        </p:spPr>
      </p:pic>
      <p:sp>
        <p:nvSpPr>
          <p:cNvPr id="8" name="ZoneTexte 7"/>
          <p:cNvSpPr txBox="1"/>
          <p:nvPr/>
        </p:nvSpPr>
        <p:spPr>
          <a:xfrm>
            <a:off x="2340000" y="0"/>
            <a:ext cx="1440000" cy="2763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196" dirty="0">
                <a:latin typeface="Andy" panose="03080602030302030203" pitchFamily="66" charset="0"/>
              </a:rPr>
              <a:t>Maison du tonnelier</a:t>
            </a:r>
          </a:p>
        </p:txBody>
      </p:sp>
    </p:spTree>
    <p:extLst>
      <p:ext uri="{BB962C8B-B14F-4D97-AF65-F5344CB8AC3E}">
        <p14:creationId xmlns:p14="http://schemas.microsoft.com/office/powerpoint/2010/main" val="4130399921"/>
      </p:ext>
    </p:extLst>
  </p:cSld>
  <p:clrMapOvr>
    <a:masterClrMapping/>
  </p:clrMapOvr>
  <p:transition advClick="0" advTm="1235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5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50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5"/>
          <p:cNvPicPr>
            <a:picLocks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95736" y="1705453"/>
            <a:ext cx="1070922" cy="605071"/>
          </a:xfrm>
          <a:prstGeom prst="ellipse">
            <a:avLst/>
          </a:prstGeom>
          <a:blipFill>
            <a:blip r:embed="rId2">
              <a:alphaModFix amt="25000"/>
            </a:blip>
            <a:stretch>
              <a:fillRect/>
            </a:stretch>
          </a:blipFill>
          <a:ln w="127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/>
        </p:spPr>
      </p:pic>
      <p:pic>
        <p:nvPicPr>
          <p:cNvPr id="13" name="Picture 6"/>
          <p:cNvPicPr preferRelativeResize="0">
            <a:picLocks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488487" y="766042"/>
            <a:ext cx="1070923" cy="867034"/>
          </a:xfrm>
          <a:prstGeom prst="ellipse">
            <a:avLst/>
          </a:prstGeom>
          <a:blipFill>
            <a:blip r:embed="rId2">
              <a:alphaModFix amt="25000"/>
            </a:blip>
            <a:stretch>
              <a:fillRect/>
            </a:stretch>
          </a:blipFill>
          <a:ln w="127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/>
        </p:spPr>
      </p:pic>
      <p:pic>
        <p:nvPicPr>
          <p:cNvPr id="14" name="Picture 7"/>
          <p:cNvPicPr>
            <a:picLocks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262419" y="1385017"/>
            <a:ext cx="1070923" cy="605071"/>
          </a:xfrm>
          <a:prstGeom prst="ellipse">
            <a:avLst/>
          </a:prstGeom>
          <a:blipFill>
            <a:blip r:embed="rId2">
              <a:alphaModFix amt="25000"/>
            </a:blip>
            <a:stretch>
              <a:fillRect/>
            </a:stretch>
          </a:blipFill>
          <a:ln w="127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/>
        </p:spPr>
      </p:pic>
      <p:pic>
        <p:nvPicPr>
          <p:cNvPr id="15" name="Picture 8"/>
          <p:cNvPicPr>
            <a:picLocks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917447" y="1919661"/>
            <a:ext cx="1070922" cy="898697"/>
          </a:xfrm>
          <a:prstGeom prst="ellipse">
            <a:avLst/>
          </a:prstGeom>
          <a:blipFill>
            <a:blip r:embed="rId2">
              <a:alphaModFix amt="25000"/>
            </a:blip>
            <a:stretch>
              <a:fillRect/>
            </a:stretch>
          </a:blipFill>
          <a:ln w="127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/>
        </p:spPr>
      </p:pic>
      <p:sp>
        <p:nvSpPr>
          <p:cNvPr id="7" name="ZoneTexte 6"/>
          <p:cNvSpPr txBox="1"/>
          <p:nvPr/>
        </p:nvSpPr>
        <p:spPr>
          <a:xfrm>
            <a:off x="2340000" y="0"/>
            <a:ext cx="1440000" cy="2763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196" dirty="0">
                <a:solidFill>
                  <a:srgbClr val="FFFF00"/>
                </a:solidFill>
                <a:latin typeface="Andy" panose="03080602030302030203" pitchFamily="66" charset="0"/>
              </a:rPr>
              <a:t>Parade des attelages</a:t>
            </a:r>
          </a:p>
        </p:txBody>
      </p:sp>
    </p:spTree>
    <p:extLst>
      <p:ext uri="{BB962C8B-B14F-4D97-AF65-F5344CB8AC3E}">
        <p14:creationId xmlns:p14="http://schemas.microsoft.com/office/powerpoint/2010/main" val="1504797254"/>
      </p:ext>
    </p:extLst>
  </p:cSld>
  <p:clrMapOvr>
    <a:masterClrMapping/>
  </p:clrMapOvr>
  <p:transition advClick="0" advTm="1235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xit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25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25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25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25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xit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25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25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25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25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7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325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25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7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325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25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4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25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8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50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8" name="Picture 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50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9" name="Picture 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50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2340000" y="0"/>
            <a:ext cx="1440000" cy="2763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196" dirty="0">
                <a:latin typeface="Andy" panose="03080602030302030203" pitchFamily="66" charset="0"/>
              </a:rPr>
              <a:t>Rue du </a:t>
            </a:r>
            <a:r>
              <a:rPr lang="fr-FR" sz="1196" dirty="0" err="1">
                <a:latin typeface="Andy" panose="03080602030302030203" pitchFamily="66" charset="0"/>
              </a:rPr>
              <a:t>Landgraben</a:t>
            </a:r>
            <a:endParaRPr lang="fr-FR" sz="1196" dirty="0">
              <a:latin typeface="Andy" panose="0308060203030203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6504428"/>
      </p:ext>
    </p:extLst>
  </p:cSld>
  <p:clrMapOvr>
    <a:masterClrMapping/>
  </p:clrMapOvr>
  <p:transition advClick="0" advTm="1235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4000"/>
                                        <p:tgtEl>
                                          <p:spTgt spid="22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4000"/>
                                        <p:tgtEl>
                                          <p:spTgt spid="22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4000"/>
                                        <p:tgtEl>
                                          <p:spTgt spid="22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4000"/>
                                        <p:tgtEl>
                                          <p:spTgt spid="22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ac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ac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4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3" dur="4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000"/>
                            </p:stCondLst>
                            <p:childTnLst>
                              <p:par>
                                <p:cTn id="3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25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œur 3"/>
          <p:cNvSpPr/>
          <p:nvPr/>
        </p:nvSpPr>
        <p:spPr>
          <a:xfrm rot="3716298" flipV="1">
            <a:off x="1229514" y="1707139"/>
            <a:ext cx="1070923" cy="1070923"/>
          </a:xfrm>
          <a:prstGeom prst="heart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sz="727"/>
          </a:p>
        </p:txBody>
      </p:sp>
      <p:sp>
        <p:nvSpPr>
          <p:cNvPr id="9" name="Cœur 8"/>
          <p:cNvSpPr/>
          <p:nvPr/>
        </p:nvSpPr>
        <p:spPr>
          <a:xfrm rot="17959409">
            <a:off x="1244648" y="681391"/>
            <a:ext cx="1070923" cy="1070923"/>
          </a:xfrm>
          <a:prstGeom prst="heart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sz="727"/>
          </a:p>
        </p:txBody>
      </p:sp>
      <p:sp>
        <p:nvSpPr>
          <p:cNvPr id="10" name="Cœur 9"/>
          <p:cNvSpPr/>
          <p:nvPr/>
        </p:nvSpPr>
        <p:spPr>
          <a:xfrm rot="7093308">
            <a:off x="3757448" y="1711093"/>
            <a:ext cx="1070923" cy="1070923"/>
          </a:xfrm>
          <a:prstGeom prst="heart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sz="727"/>
          </a:p>
        </p:txBody>
      </p:sp>
      <p:sp>
        <p:nvSpPr>
          <p:cNvPr id="11" name="Cœur 10"/>
          <p:cNvSpPr/>
          <p:nvPr/>
        </p:nvSpPr>
        <p:spPr>
          <a:xfrm rot="3117418" flipH="1">
            <a:off x="3828957" y="682496"/>
            <a:ext cx="1070923" cy="1070923"/>
          </a:xfrm>
          <a:prstGeom prst="heart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sz="727"/>
          </a:p>
        </p:txBody>
      </p:sp>
      <p:sp>
        <p:nvSpPr>
          <p:cNvPr id="12" name="Cœur 11"/>
          <p:cNvSpPr/>
          <p:nvPr/>
        </p:nvSpPr>
        <p:spPr>
          <a:xfrm>
            <a:off x="2524345" y="567793"/>
            <a:ext cx="1070923" cy="1070923"/>
          </a:xfrm>
          <a:prstGeom prst="heart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sz="727"/>
          </a:p>
        </p:txBody>
      </p:sp>
      <p:sp>
        <p:nvSpPr>
          <p:cNvPr id="13" name="Cœur 12"/>
          <p:cNvSpPr/>
          <p:nvPr/>
        </p:nvSpPr>
        <p:spPr>
          <a:xfrm flipV="1">
            <a:off x="2524345" y="1793844"/>
            <a:ext cx="1070923" cy="1070923"/>
          </a:xfrm>
          <a:prstGeom prst="heart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sz="727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50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ZoneTexte 13"/>
          <p:cNvSpPr txBox="1"/>
          <p:nvPr/>
        </p:nvSpPr>
        <p:spPr>
          <a:xfrm>
            <a:off x="2160000" y="0"/>
            <a:ext cx="1800000" cy="2763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196" dirty="0">
                <a:latin typeface="Andy" panose="03080602030302030203" pitchFamily="66" charset="0"/>
              </a:rPr>
              <a:t>Pigeonnier de </a:t>
            </a:r>
            <a:r>
              <a:rPr lang="fr-FR" sz="1196" dirty="0" err="1">
                <a:latin typeface="Andy" panose="03080602030302030203" pitchFamily="66" charset="0"/>
              </a:rPr>
              <a:t>Huttenheim</a:t>
            </a:r>
            <a:endParaRPr lang="fr-FR" sz="1196" dirty="0">
              <a:latin typeface="Andy" panose="0308060203030203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4457093"/>
      </p:ext>
    </p:extLst>
  </p:cSld>
  <p:clrMapOvr>
    <a:masterClrMapping/>
  </p:clrMapOvr>
  <p:transition advClick="0" advTm="1235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0"/>
                            </p:stCondLst>
                            <p:childTnLst>
                              <p:par>
                                <p:cTn id="5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25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rme libre 6"/>
          <p:cNvSpPr/>
          <p:nvPr/>
        </p:nvSpPr>
        <p:spPr>
          <a:xfrm>
            <a:off x="1350480" y="661623"/>
            <a:ext cx="1606384" cy="1606384"/>
          </a:xfrm>
          <a:custGeom>
            <a:avLst/>
            <a:gdLst>
              <a:gd name="connsiteX0" fmla="*/ 0 w 4230470"/>
              <a:gd name="connsiteY0" fmla="*/ 1957718 h 3915435"/>
              <a:gd name="connsiteX1" fmla="*/ 678459 w 4230470"/>
              <a:gd name="connsiteY1" fmla="*/ 520940 h 3915435"/>
              <a:gd name="connsiteX2" fmla="*/ 2115239 w 4230470"/>
              <a:gd name="connsiteY2" fmla="*/ 2 h 3915435"/>
              <a:gd name="connsiteX3" fmla="*/ 3552017 w 4230470"/>
              <a:gd name="connsiteY3" fmla="*/ 520943 h 3915435"/>
              <a:gd name="connsiteX4" fmla="*/ 4230471 w 4230470"/>
              <a:gd name="connsiteY4" fmla="*/ 1957723 h 3915435"/>
              <a:gd name="connsiteX5" fmla="*/ 3552014 w 4230470"/>
              <a:gd name="connsiteY5" fmla="*/ 3394502 h 3915435"/>
              <a:gd name="connsiteX6" fmla="*/ 2115235 w 4230470"/>
              <a:gd name="connsiteY6" fmla="*/ 3915441 h 3915435"/>
              <a:gd name="connsiteX7" fmla="*/ 678456 w 4230470"/>
              <a:gd name="connsiteY7" fmla="*/ 3394500 h 3915435"/>
              <a:gd name="connsiteX8" fmla="*/ 1 w 4230470"/>
              <a:gd name="connsiteY8" fmla="*/ 1957720 h 3915435"/>
              <a:gd name="connsiteX9" fmla="*/ 0 w 4230470"/>
              <a:gd name="connsiteY9" fmla="*/ 1957718 h 3915435"/>
              <a:gd name="connsiteX10" fmla="*/ 371497 w 4230470"/>
              <a:gd name="connsiteY10" fmla="*/ 1957718 h 3915435"/>
              <a:gd name="connsiteX11" fmla="*/ 2115233 w 4230470"/>
              <a:gd name="connsiteY11" fmla="*/ 3543941 h 3915435"/>
              <a:gd name="connsiteX12" fmla="*/ 3858972 w 4230470"/>
              <a:gd name="connsiteY12" fmla="*/ 1957721 h 3915435"/>
              <a:gd name="connsiteX13" fmla="*/ 2115234 w 4230470"/>
              <a:gd name="connsiteY13" fmla="*/ 371500 h 3915435"/>
              <a:gd name="connsiteX14" fmla="*/ 371494 w 4230470"/>
              <a:gd name="connsiteY14" fmla="*/ 1957719 h 3915435"/>
              <a:gd name="connsiteX15" fmla="*/ 371497 w 4230470"/>
              <a:gd name="connsiteY15" fmla="*/ 1957718 h 3915435"/>
              <a:gd name="connsiteX0" fmla="*/ 0 w 4230472"/>
              <a:gd name="connsiteY0" fmla="*/ 1957716 h 4038640"/>
              <a:gd name="connsiteX1" fmla="*/ 678459 w 4230472"/>
              <a:gd name="connsiteY1" fmla="*/ 520938 h 4038640"/>
              <a:gd name="connsiteX2" fmla="*/ 2115239 w 4230472"/>
              <a:gd name="connsiteY2" fmla="*/ 0 h 4038640"/>
              <a:gd name="connsiteX3" fmla="*/ 3552017 w 4230472"/>
              <a:gd name="connsiteY3" fmla="*/ 520941 h 4038640"/>
              <a:gd name="connsiteX4" fmla="*/ 4230471 w 4230472"/>
              <a:gd name="connsiteY4" fmla="*/ 1957721 h 4038640"/>
              <a:gd name="connsiteX5" fmla="*/ 2835315 w 4230472"/>
              <a:gd name="connsiteY5" fmla="*/ 2655293 h 4038640"/>
              <a:gd name="connsiteX6" fmla="*/ 2115235 w 4230472"/>
              <a:gd name="connsiteY6" fmla="*/ 3915439 h 4038640"/>
              <a:gd name="connsiteX7" fmla="*/ 678456 w 4230472"/>
              <a:gd name="connsiteY7" fmla="*/ 3394498 h 4038640"/>
              <a:gd name="connsiteX8" fmla="*/ 1 w 4230472"/>
              <a:gd name="connsiteY8" fmla="*/ 1957718 h 4038640"/>
              <a:gd name="connsiteX9" fmla="*/ 0 w 4230472"/>
              <a:gd name="connsiteY9" fmla="*/ 1957716 h 4038640"/>
              <a:gd name="connsiteX10" fmla="*/ 371497 w 4230472"/>
              <a:gd name="connsiteY10" fmla="*/ 1957716 h 4038640"/>
              <a:gd name="connsiteX11" fmla="*/ 2115233 w 4230472"/>
              <a:gd name="connsiteY11" fmla="*/ 3543939 h 4038640"/>
              <a:gd name="connsiteX12" fmla="*/ 3858972 w 4230472"/>
              <a:gd name="connsiteY12" fmla="*/ 1957719 h 4038640"/>
              <a:gd name="connsiteX13" fmla="*/ 2115234 w 4230472"/>
              <a:gd name="connsiteY13" fmla="*/ 371498 h 4038640"/>
              <a:gd name="connsiteX14" fmla="*/ 371494 w 4230472"/>
              <a:gd name="connsiteY14" fmla="*/ 1957717 h 4038640"/>
              <a:gd name="connsiteX15" fmla="*/ 371497 w 4230472"/>
              <a:gd name="connsiteY15" fmla="*/ 1957716 h 4038640"/>
              <a:gd name="connsiteX0" fmla="*/ 0 w 4230472"/>
              <a:gd name="connsiteY0" fmla="*/ 1957716 h 4158653"/>
              <a:gd name="connsiteX1" fmla="*/ 678459 w 4230472"/>
              <a:gd name="connsiteY1" fmla="*/ 520938 h 4158653"/>
              <a:gd name="connsiteX2" fmla="*/ 2115239 w 4230472"/>
              <a:gd name="connsiteY2" fmla="*/ 0 h 4158653"/>
              <a:gd name="connsiteX3" fmla="*/ 3552017 w 4230472"/>
              <a:gd name="connsiteY3" fmla="*/ 520941 h 4158653"/>
              <a:gd name="connsiteX4" fmla="*/ 4230471 w 4230472"/>
              <a:gd name="connsiteY4" fmla="*/ 1957721 h 4158653"/>
              <a:gd name="connsiteX5" fmla="*/ 2025225 w 4230472"/>
              <a:gd name="connsiteY5" fmla="*/ 1935212 h 4158653"/>
              <a:gd name="connsiteX6" fmla="*/ 2115235 w 4230472"/>
              <a:gd name="connsiteY6" fmla="*/ 3915439 h 4158653"/>
              <a:gd name="connsiteX7" fmla="*/ 678456 w 4230472"/>
              <a:gd name="connsiteY7" fmla="*/ 3394498 h 4158653"/>
              <a:gd name="connsiteX8" fmla="*/ 1 w 4230472"/>
              <a:gd name="connsiteY8" fmla="*/ 1957718 h 4158653"/>
              <a:gd name="connsiteX9" fmla="*/ 0 w 4230472"/>
              <a:gd name="connsiteY9" fmla="*/ 1957716 h 4158653"/>
              <a:gd name="connsiteX10" fmla="*/ 371497 w 4230472"/>
              <a:gd name="connsiteY10" fmla="*/ 1957716 h 4158653"/>
              <a:gd name="connsiteX11" fmla="*/ 2115233 w 4230472"/>
              <a:gd name="connsiteY11" fmla="*/ 3543939 h 4158653"/>
              <a:gd name="connsiteX12" fmla="*/ 3858972 w 4230472"/>
              <a:gd name="connsiteY12" fmla="*/ 1957719 h 4158653"/>
              <a:gd name="connsiteX13" fmla="*/ 2115234 w 4230472"/>
              <a:gd name="connsiteY13" fmla="*/ 371498 h 4158653"/>
              <a:gd name="connsiteX14" fmla="*/ 371494 w 4230472"/>
              <a:gd name="connsiteY14" fmla="*/ 1957717 h 4158653"/>
              <a:gd name="connsiteX15" fmla="*/ 371497 w 4230472"/>
              <a:gd name="connsiteY15" fmla="*/ 1957716 h 4158653"/>
              <a:gd name="connsiteX0" fmla="*/ 0 w 4230472"/>
              <a:gd name="connsiteY0" fmla="*/ 1957716 h 4023638"/>
              <a:gd name="connsiteX1" fmla="*/ 678459 w 4230472"/>
              <a:gd name="connsiteY1" fmla="*/ 520938 h 4023638"/>
              <a:gd name="connsiteX2" fmla="*/ 2115239 w 4230472"/>
              <a:gd name="connsiteY2" fmla="*/ 0 h 4023638"/>
              <a:gd name="connsiteX3" fmla="*/ 3552017 w 4230472"/>
              <a:gd name="connsiteY3" fmla="*/ 520941 h 4023638"/>
              <a:gd name="connsiteX4" fmla="*/ 4230471 w 4230472"/>
              <a:gd name="connsiteY4" fmla="*/ 1957721 h 4023638"/>
              <a:gd name="connsiteX5" fmla="*/ 2745305 w 4230472"/>
              <a:gd name="connsiteY5" fmla="*/ 2745302 h 4023638"/>
              <a:gd name="connsiteX6" fmla="*/ 2115235 w 4230472"/>
              <a:gd name="connsiteY6" fmla="*/ 3915439 h 4023638"/>
              <a:gd name="connsiteX7" fmla="*/ 678456 w 4230472"/>
              <a:gd name="connsiteY7" fmla="*/ 3394498 h 4023638"/>
              <a:gd name="connsiteX8" fmla="*/ 1 w 4230472"/>
              <a:gd name="connsiteY8" fmla="*/ 1957718 h 4023638"/>
              <a:gd name="connsiteX9" fmla="*/ 0 w 4230472"/>
              <a:gd name="connsiteY9" fmla="*/ 1957716 h 4023638"/>
              <a:gd name="connsiteX10" fmla="*/ 371497 w 4230472"/>
              <a:gd name="connsiteY10" fmla="*/ 1957716 h 4023638"/>
              <a:gd name="connsiteX11" fmla="*/ 2115233 w 4230472"/>
              <a:gd name="connsiteY11" fmla="*/ 3543939 h 4023638"/>
              <a:gd name="connsiteX12" fmla="*/ 3858972 w 4230472"/>
              <a:gd name="connsiteY12" fmla="*/ 1957719 h 4023638"/>
              <a:gd name="connsiteX13" fmla="*/ 2115234 w 4230472"/>
              <a:gd name="connsiteY13" fmla="*/ 371498 h 4023638"/>
              <a:gd name="connsiteX14" fmla="*/ 371494 w 4230472"/>
              <a:gd name="connsiteY14" fmla="*/ 1957717 h 4023638"/>
              <a:gd name="connsiteX15" fmla="*/ 371497 w 4230472"/>
              <a:gd name="connsiteY15" fmla="*/ 1957716 h 4023638"/>
              <a:gd name="connsiteX0" fmla="*/ 0 w 4230472"/>
              <a:gd name="connsiteY0" fmla="*/ 2080915 h 4146837"/>
              <a:gd name="connsiteX1" fmla="*/ 1215135 w 4230472"/>
              <a:gd name="connsiteY1" fmla="*/ 1383336 h 4146837"/>
              <a:gd name="connsiteX2" fmla="*/ 2115239 w 4230472"/>
              <a:gd name="connsiteY2" fmla="*/ 123199 h 4146837"/>
              <a:gd name="connsiteX3" fmla="*/ 3552017 w 4230472"/>
              <a:gd name="connsiteY3" fmla="*/ 644140 h 4146837"/>
              <a:gd name="connsiteX4" fmla="*/ 4230471 w 4230472"/>
              <a:gd name="connsiteY4" fmla="*/ 2080920 h 4146837"/>
              <a:gd name="connsiteX5" fmla="*/ 2745305 w 4230472"/>
              <a:gd name="connsiteY5" fmla="*/ 2868501 h 4146837"/>
              <a:gd name="connsiteX6" fmla="*/ 2115235 w 4230472"/>
              <a:gd name="connsiteY6" fmla="*/ 4038638 h 4146837"/>
              <a:gd name="connsiteX7" fmla="*/ 678456 w 4230472"/>
              <a:gd name="connsiteY7" fmla="*/ 3517697 h 4146837"/>
              <a:gd name="connsiteX8" fmla="*/ 1 w 4230472"/>
              <a:gd name="connsiteY8" fmla="*/ 2080917 h 4146837"/>
              <a:gd name="connsiteX9" fmla="*/ 0 w 4230472"/>
              <a:gd name="connsiteY9" fmla="*/ 2080915 h 4146837"/>
              <a:gd name="connsiteX10" fmla="*/ 371497 w 4230472"/>
              <a:gd name="connsiteY10" fmla="*/ 2080915 h 4146837"/>
              <a:gd name="connsiteX11" fmla="*/ 2115233 w 4230472"/>
              <a:gd name="connsiteY11" fmla="*/ 3667138 h 4146837"/>
              <a:gd name="connsiteX12" fmla="*/ 3858972 w 4230472"/>
              <a:gd name="connsiteY12" fmla="*/ 2080918 h 4146837"/>
              <a:gd name="connsiteX13" fmla="*/ 2115234 w 4230472"/>
              <a:gd name="connsiteY13" fmla="*/ 494697 h 4146837"/>
              <a:gd name="connsiteX14" fmla="*/ 371494 w 4230472"/>
              <a:gd name="connsiteY14" fmla="*/ 2080916 h 4146837"/>
              <a:gd name="connsiteX15" fmla="*/ 371497 w 4230472"/>
              <a:gd name="connsiteY15" fmla="*/ 2080915 h 4146837"/>
              <a:gd name="connsiteX0" fmla="*/ 0 w 4230472"/>
              <a:gd name="connsiteY0" fmla="*/ 1980218 h 4046140"/>
              <a:gd name="connsiteX1" fmla="*/ 1215135 w 4230472"/>
              <a:gd name="connsiteY1" fmla="*/ 1282639 h 4046140"/>
              <a:gd name="connsiteX2" fmla="*/ 2115239 w 4230472"/>
              <a:gd name="connsiteY2" fmla="*/ 22502 h 4046140"/>
              <a:gd name="connsiteX3" fmla="*/ 2925325 w 4230472"/>
              <a:gd name="connsiteY3" fmla="*/ 1147625 h 4046140"/>
              <a:gd name="connsiteX4" fmla="*/ 4230471 w 4230472"/>
              <a:gd name="connsiteY4" fmla="*/ 1980223 h 4046140"/>
              <a:gd name="connsiteX5" fmla="*/ 2745305 w 4230472"/>
              <a:gd name="connsiteY5" fmla="*/ 2767804 h 4046140"/>
              <a:gd name="connsiteX6" fmla="*/ 2115235 w 4230472"/>
              <a:gd name="connsiteY6" fmla="*/ 3937941 h 4046140"/>
              <a:gd name="connsiteX7" fmla="*/ 678456 w 4230472"/>
              <a:gd name="connsiteY7" fmla="*/ 3417000 h 4046140"/>
              <a:gd name="connsiteX8" fmla="*/ 1 w 4230472"/>
              <a:gd name="connsiteY8" fmla="*/ 1980220 h 4046140"/>
              <a:gd name="connsiteX9" fmla="*/ 0 w 4230472"/>
              <a:gd name="connsiteY9" fmla="*/ 1980218 h 4046140"/>
              <a:gd name="connsiteX10" fmla="*/ 371497 w 4230472"/>
              <a:gd name="connsiteY10" fmla="*/ 1980218 h 4046140"/>
              <a:gd name="connsiteX11" fmla="*/ 2115233 w 4230472"/>
              <a:gd name="connsiteY11" fmla="*/ 3566441 h 4046140"/>
              <a:gd name="connsiteX12" fmla="*/ 3858972 w 4230472"/>
              <a:gd name="connsiteY12" fmla="*/ 1980221 h 4046140"/>
              <a:gd name="connsiteX13" fmla="*/ 2115234 w 4230472"/>
              <a:gd name="connsiteY13" fmla="*/ 394000 h 4046140"/>
              <a:gd name="connsiteX14" fmla="*/ 371494 w 4230472"/>
              <a:gd name="connsiteY14" fmla="*/ 1980219 h 4046140"/>
              <a:gd name="connsiteX15" fmla="*/ 371497 w 4230472"/>
              <a:gd name="connsiteY15" fmla="*/ 1980218 h 4046140"/>
              <a:gd name="connsiteX0" fmla="*/ 0 w 4230472"/>
              <a:gd name="connsiteY0" fmla="*/ 1980218 h 3960443"/>
              <a:gd name="connsiteX1" fmla="*/ 1215135 w 4230472"/>
              <a:gd name="connsiteY1" fmla="*/ 1282639 h 3960443"/>
              <a:gd name="connsiteX2" fmla="*/ 2115239 w 4230472"/>
              <a:gd name="connsiteY2" fmla="*/ 22502 h 3960443"/>
              <a:gd name="connsiteX3" fmla="*/ 2925325 w 4230472"/>
              <a:gd name="connsiteY3" fmla="*/ 1147625 h 3960443"/>
              <a:gd name="connsiteX4" fmla="*/ 4230471 w 4230472"/>
              <a:gd name="connsiteY4" fmla="*/ 1980223 h 3960443"/>
              <a:gd name="connsiteX5" fmla="*/ 2745305 w 4230472"/>
              <a:gd name="connsiteY5" fmla="*/ 2767804 h 3960443"/>
              <a:gd name="connsiteX6" fmla="*/ 2115235 w 4230472"/>
              <a:gd name="connsiteY6" fmla="*/ 3937941 h 3960443"/>
              <a:gd name="connsiteX7" fmla="*/ 1215135 w 4230472"/>
              <a:gd name="connsiteY7" fmla="*/ 2632789 h 3960443"/>
              <a:gd name="connsiteX8" fmla="*/ 1 w 4230472"/>
              <a:gd name="connsiteY8" fmla="*/ 1980220 h 3960443"/>
              <a:gd name="connsiteX9" fmla="*/ 0 w 4230472"/>
              <a:gd name="connsiteY9" fmla="*/ 1980218 h 3960443"/>
              <a:gd name="connsiteX10" fmla="*/ 371497 w 4230472"/>
              <a:gd name="connsiteY10" fmla="*/ 1980218 h 3960443"/>
              <a:gd name="connsiteX11" fmla="*/ 2115233 w 4230472"/>
              <a:gd name="connsiteY11" fmla="*/ 3566441 h 3960443"/>
              <a:gd name="connsiteX12" fmla="*/ 3858972 w 4230472"/>
              <a:gd name="connsiteY12" fmla="*/ 1980221 h 3960443"/>
              <a:gd name="connsiteX13" fmla="*/ 2115234 w 4230472"/>
              <a:gd name="connsiteY13" fmla="*/ 394000 h 3960443"/>
              <a:gd name="connsiteX14" fmla="*/ 371494 w 4230472"/>
              <a:gd name="connsiteY14" fmla="*/ 1980219 h 3960443"/>
              <a:gd name="connsiteX15" fmla="*/ 371497 w 4230472"/>
              <a:gd name="connsiteY15" fmla="*/ 1980218 h 3960443"/>
              <a:gd name="connsiteX0" fmla="*/ 0 w 4230472"/>
              <a:gd name="connsiteY0" fmla="*/ 1980218 h 3956997"/>
              <a:gd name="connsiteX1" fmla="*/ 1215135 w 4230472"/>
              <a:gd name="connsiteY1" fmla="*/ 1282639 h 3956997"/>
              <a:gd name="connsiteX2" fmla="*/ 2115239 w 4230472"/>
              <a:gd name="connsiteY2" fmla="*/ 22502 h 3956997"/>
              <a:gd name="connsiteX3" fmla="*/ 2925325 w 4230472"/>
              <a:gd name="connsiteY3" fmla="*/ 1147625 h 3956997"/>
              <a:gd name="connsiteX4" fmla="*/ 4230471 w 4230472"/>
              <a:gd name="connsiteY4" fmla="*/ 1980223 h 3956997"/>
              <a:gd name="connsiteX5" fmla="*/ 2868941 w 4230472"/>
              <a:gd name="connsiteY5" fmla="*/ 2747124 h 3956997"/>
              <a:gd name="connsiteX6" fmla="*/ 2115235 w 4230472"/>
              <a:gd name="connsiteY6" fmla="*/ 3937941 h 3956997"/>
              <a:gd name="connsiteX7" fmla="*/ 1215135 w 4230472"/>
              <a:gd name="connsiteY7" fmla="*/ 2632789 h 3956997"/>
              <a:gd name="connsiteX8" fmla="*/ 1 w 4230472"/>
              <a:gd name="connsiteY8" fmla="*/ 1980220 h 3956997"/>
              <a:gd name="connsiteX9" fmla="*/ 0 w 4230472"/>
              <a:gd name="connsiteY9" fmla="*/ 1980218 h 3956997"/>
              <a:gd name="connsiteX10" fmla="*/ 371497 w 4230472"/>
              <a:gd name="connsiteY10" fmla="*/ 1980218 h 3956997"/>
              <a:gd name="connsiteX11" fmla="*/ 2115233 w 4230472"/>
              <a:gd name="connsiteY11" fmla="*/ 3566441 h 3956997"/>
              <a:gd name="connsiteX12" fmla="*/ 3858972 w 4230472"/>
              <a:gd name="connsiteY12" fmla="*/ 1980221 h 3956997"/>
              <a:gd name="connsiteX13" fmla="*/ 2115234 w 4230472"/>
              <a:gd name="connsiteY13" fmla="*/ 394000 h 3956997"/>
              <a:gd name="connsiteX14" fmla="*/ 371494 w 4230472"/>
              <a:gd name="connsiteY14" fmla="*/ 1980219 h 3956997"/>
              <a:gd name="connsiteX15" fmla="*/ 371497 w 4230472"/>
              <a:gd name="connsiteY15" fmla="*/ 1980218 h 3956997"/>
              <a:gd name="connsiteX0" fmla="*/ 0 w 4327725"/>
              <a:gd name="connsiteY0" fmla="*/ 1980218 h 3956997"/>
              <a:gd name="connsiteX1" fmla="*/ 1215135 w 4327725"/>
              <a:gd name="connsiteY1" fmla="*/ 1282639 h 3956997"/>
              <a:gd name="connsiteX2" fmla="*/ 2115239 w 4327725"/>
              <a:gd name="connsiteY2" fmla="*/ 22502 h 3956997"/>
              <a:gd name="connsiteX3" fmla="*/ 2925325 w 4327725"/>
              <a:gd name="connsiteY3" fmla="*/ 1147625 h 3956997"/>
              <a:gd name="connsiteX4" fmla="*/ 4327724 w 4327725"/>
              <a:gd name="connsiteY4" fmla="*/ 1968773 h 3956997"/>
              <a:gd name="connsiteX5" fmla="*/ 2868941 w 4327725"/>
              <a:gd name="connsiteY5" fmla="*/ 2747124 h 3956997"/>
              <a:gd name="connsiteX6" fmla="*/ 2115235 w 4327725"/>
              <a:gd name="connsiteY6" fmla="*/ 3937941 h 3956997"/>
              <a:gd name="connsiteX7" fmla="*/ 1215135 w 4327725"/>
              <a:gd name="connsiteY7" fmla="*/ 2632789 h 3956997"/>
              <a:gd name="connsiteX8" fmla="*/ 1 w 4327725"/>
              <a:gd name="connsiteY8" fmla="*/ 1980220 h 3956997"/>
              <a:gd name="connsiteX9" fmla="*/ 0 w 4327725"/>
              <a:gd name="connsiteY9" fmla="*/ 1980218 h 3956997"/>
              <a:gd name="connsiteX10" fmla="*/ 371497 w 4327725"/>
              <a:gd name="connsiteY10" fmla="*/ 1980218 h 3956997"/>
              <a:gd name="connsiteX11" fmla="*/ 2115233 w 4327725"/>
              <a:gd name="connsiteY11" fmla="*/ 3566441 h 3956997"/>
              <a:gd name="connsiteX12" fmla="*/ 3858972 w 4327725"/>
              <a:gd name="connsiteY12" fmla="*/ 1980221 h 3956997"/>
              <a:gd name="connsiteX13" fmla="*/ 2115234 w 4327725"/>
              <a:gd name="connsiteY13" fmla="*/ 394000 h 3956997"/>
              <a:gd name="connsiteX14" fmla="*/ 371494 w 4327725"/>
              <a:gd name="connsiteY14" fmla="*/ 1980219 h 3956997"/>
              <a:gd name="connsiteX15" fmla="*/ 371497 w 4327725"/>
              <a:gd name="connsiteY15" fmla="*/ 1980218 h 3956997"/>
              <a:gd name="connsiteX0" fmla="*/ 0 w 4181846"/>
              <a:gd name="connsiteY0" fmla="*/ 1980218 h 3956997"/>
              <a:gd name="connsiteX1" fmla="*/ 1215135 w 4181846"/>
              <a:gd name="connsiteY1" fmla="*/ 1282639 h 3956997"/>
              <a:gd name="connsiteX2" fmla="*/ 2115239 w 4181846"/>
              <a:gd name="connsiteY2" fmla="*/ 22502 h 3956997"/>
              <a:gd name="connsiteX3" fmla="*/ 2925325 w 4181846"/>
              <a:gd name="connsiteY3" fmla="*/ 1147625 h 3956997"/>
              <a:gd name="connsiteX4" fmla="*/ 4181845 w 4181846"/>
              <a:gd name="connsiteY4" fmla="*/ 1968773 h 3956997"/>
              <a:gd name="connsiteX5" fmla="*/ 2868941 w 4181846"/>
              <a:gd name="connsiteY5" fmla="*/ 2747124 h 3956997"/>
              <a:gd name="connsiteX6" fmla="*/ 2115235 w 4181846"/>
              <a:gd name="connsiteY6" fmla="*/ 3937941 h 3956997"/>
              <a:gd name="connsiteX7" fmla="*/ 1215135 w 4181846"/>
              <a:gd name="connsiteY7" fmla="*/ 2632789 h 3956997"/>
              <a:gd name="connsiteX8" fmla="*/ 1 w 4181846"/>
              <a:gd name="connsiteY8" fmla="*/ 1980220 h 3956997"/>
              <a:gd name="connsiteX9" fmla="*/ 0 w 4181846"/>
              <a:gd name="connsiteY9" fmla="*/ 1980218 h 3956997"/>
              <a:gd name="connsiteX10" fmla="*/ 371497 w 4181846"/>
              <a:gd name="connsiteY10" fmla="*/ 1980218 h 3956997"/>
              <a:gd name="connsiteX11" fmla="*/ 2115233 w 4181846"/>
              <a:gd name="connsiteY11" fmla="*/ 3566441 h 3956997"/>
              <a:gd name="connsiteX12" fmla="*/ 3858972 w 4181846"/>
              <a:gd name="connsiteY12" fmla="*/ 1980221 h 3956997"/>
              <a:gd name="connsiteX13" fmla="*/ 2115234 w 4181846"/>
              <a:gd name="connsiteY13" fmla="*/ 394000 h 3956997"/>
              <a:gd name="connsiteX14" fmla="*/ 371494 w 4181846"/>
              <a:gd name="connsiteY14" fmla="*/ 1980219 h 3956997"/>
              <a:gd name="connsiteX15" fmla="*/ 371497 w 4181846"/>
              <a:gd name="connsiteY15" fmla="*/ 1980218 h 3956997"/>
              <a:gd name="connsiteX0" fmla="*/ 48625 w 4181846"/>
              <a:gd name="connsiteY0" fmla="*/ 2014559 h 3956997"/>
              <a:gd name="connsiteX1" fmla="*/ 1215135 w 4181846"/>
              <a:gd name="connsiteY1" fmla="*/ 1282639 h 3956997"/>
              <a:gd name="connsiteX2" fmla="*/ 2115239 w 4181846"/>
              <a:gd name="connsiteY2" fmla="*/ 22502 h 3956997"/>
              <a:gd name="connsiteX3" fmla="*/ 2925325 w 4181846"/>
              <a:gd name="connsiteY3" fmla="*/ 1147625 h 3956997"/>
              <a:gd name="connsiteX4" fmla="*/ 4181845 w 4181846"/>
              <a:gd name="connsiteY4" fmla="*/ 1968773 h 3956997"/>
              <a:gd name="connsiteX5" fmla="*/ 2868941 w 4181846"/>
              <a:gd name="connsiteY5" fmla="*/ 2747124 h 3956997"/>
              <a:gd name="connsiteX6" fmla="*/ 2115235 w 4181846"/>
              <a:gd name="connsiteY6" fmla="*/ 3937941 h 3956997"/>
              <a:gd name="connsiteX7" fmla="*/ 1215135 w 4181846"/>
              <a:gd name="connsiteY7" fmla="*/ 2632789 h 3956997"/>
              <a:gd name="connsiteX8" fmla="*/ 1 w 4181846"/>
              <a:gd name="connsiteY8" fmla="*/ 1980220 h 3956997"/>
              <a:gd name="connsiteX9" fmla="*/ 48625 w 4181846"/>
              <a:gd name="connsiteY9" fmla="*/ 2014559 h 3956997"/>
              <a:gd name="connsiteX10" fmla="*/ 371497 w 4181846"/>
              <a:gd name="connsiteY10" fmla="*/ 1980218 h 3956997"/>
              <a:gd name="connsiteX11" fmla="*/ 2115233 w 4181846"/>
              <a:gd name="connsiteY11" fmla="*/ 3566441 h 3956997"/>
              <a:gd name="connsiteX12" fmla="*/ 3858972 w 4181846"/>
              <a:gd name="connsiteY12" fmla="*/ 1980221 h 3956997"/>
              <a:gd name="connsiteX13" fmla="*/ 2115234 w 4181846"/>
              <a:gd name="connsiteY13" fmla="*/ 394000 h 3956997"/>
              <a:gd name="connsiteX14" fmla="*/ 371494 w 4181846"/>
              <a:gd name="connsiteY14" fmla="*/ 1980219 h 3956997"/>
              <a:gd name="connsiteX15" fmla="*/ 371497 w 4181846"/>
              <a:gd name="connsiteY15" fmla="*/ 1980218 h 3956997"/>
              <a:gd name="connsiteX0" fmla="*/ 48625 w 4181846"/>
              <a:gd name="connsiteY0" fmla="*/ 1991275 h 3933713"/>
              <a:gd name="connsiteX1" fmla="*/ 1215135 w 4181846"/>
              <a:gd name="connsiteY1" fmla="*/ 1259355 h 3933713"/>
              <a:gd name="connsiteX2" fmla="*/ 2139548 w 4181846"/>
              <a:gd name="connsiteY2" fmla="*/ 22502 h 3933713"/>
              <a:gd name="connsiteX3" fmla="*/ 2925325 w 4181846"/>
              <a:gd name="connsiteY3" fmla="*/ 1124341 h 3933713"/>
              <a:gd name="connsiteX4" fmla="*/ 4181845 w 4181846"/>
              <a:gd name="connsiteY4" fmla="*/ 1945489 h 3933713"/>
              <a:gd name="connsiteX5" fmla="*/ 2868941 w 4181846"/>
              <a:gd name="connsiteY5" fmla="*/ 2723840 h 3933713"/>
              <a:gd name="connsiteX6" fmla="*/ 2115235 w 4181846"/>
              <a:gd name="connsiteY6" fmla="*/ 3914657 h 3933713"/>
              <a:gd name="connsiteX7" fmla="*/ 1215135 w 4181846"/>
              <a:gd name="connsiteY7" fmla="*/ 2609505 h 3933713"/>
              <a:gd name="connsiteX8" fmla="*/ 1 w 4181846"/>
              <a:gd name="connsiteY8" fmla="*/ 1956936 h 3933713"/>
              <a:gd name="connsiteX9" fmla="*/ 48625 w 4181846"/>
              <a:gd name="connsiteY9" fmla="*/ 1991275 h 3933713"/>
              <a:gd name="connsiteX10" fmla="*/ 371497 w 4181846"/>
              <a:gd name="connsiteY10" fmla="*/ 1956934 h 3933713"/>
              <a:gd name="connsiteX11" fmla="*/ 2115233 w 4181846"/>
              <a:gd name="connsiteY11" fmla="*/ 3543157 h 3933713"/>
              <a:gd name="connsiteX12" fmla="*/ 3858972 w 4181846"/>
              <a:gd name="connsiteY12" fmla="*/ 1956937 h 3933713"/>
              <a:gd name="connsiteX13" fmla="*/ 2115234 w 4181846"/>
              <a:gd name="connsiteY13" fmla="*/ 370716 h 3933713"/>
              <a:gd name="connsiteX14" fmla="*/ 371494 w 4181846"/>
              <a:gd name="connsiteY14" fmla="*/ 1956935 h 3933713"/>
              <a:gd name="connsiteX15" fmla="*/ 371497 w 4181846"/>
              <a:gd name="connsiteY15" fmla="*/ 1956934 h 3933713"/>
              <a:gd name="connsiteX0" fmla="*/ 48625 w 4181846"/>
              <a:gd name="connsiteY0" fmla="*/ 1991275 h 3841746"/>
              <a:gd name="connsiteX1" fmla="*/ 1215135 w 4181846"/>
              <a:gd name="connsiteY1" fmla="*/ 1259355 h 3841746"/>
              <a:gd name="connsiteX2" fmla="*/ 2139548 w 4181846"/>
              <a:gd name="connsiteY2" fmla="*/ 22502 h 3841746"/>
              <a:gd name="connsiteX3" fmla="*/ 2925325 w 4181846"/>
              <a:gd name="connsiteY3" fmla="*/ 1124341 h 3841746"/>
              <a:gd name="connsiteX4" fmla="*/ 4181845 w 4181846"/>
              <a:gd name="connsiteY4" fmla="*/ 1945489 h 3841746"/>
              <a:gd name="connsiteX5" fmla="*/ 2868941 w 4181846"/>
              <a:gd name="connsiteY5" fmla="*/ 2723840 h 3841746"/>
              <a:gd name="connsiteX6" fmla="*/ 2139548 w 4181846"/>
              <a:gd name="connsiteY6" fmla="*/ 3822690 h 3841746"/>
              <a:gd name="connsiteX7" fmla="*/ 1215135 w 4181846"/>
              <a:gd name="connsiteY7" fmla="*/ 2609505 h 3841746"/>
              <a:gd name="connsiteX8" fmla="*/ 1 w 4181846"/>
              <a:gd name="connsiteY8" fmla="*/ 1956936 h 3841746"/>
              <a:gd name="connsiteX9" fmla="*/ 48625 w 4181846"/>
              <a:gd name="connsiteY9" fmla="*/ 1991275 h 3841746"/>
              <a:gd name="connsiteX10" fmla="*/ 371497 w 4181846"/>
              <a:gd name="connsiteY10" fmla="*/ 1956934 h 3841746"/>
              <a:gd name="connsiteX11" fmla="*/ 2115233 w 4181846"/>
              <a:gd name="connsiteY11" fmla="*/ 3543157 h 3841746"/>
              <a:gd name="connsiteX12" fmla="*/ 3858972 w 4181846"/>
              <a:gd name="connsiteY12" fmla="*/ 1956937 h 3841746"/>
              <a:gd name="connsiteX13" fmla="*/ 2115234 w 4181846"/>
              <a:gd name="connsiteY13" fmla="*/ 370716 h 3841746"/>
              <a:gd name="connsiteX14" fmla="*/ 371494 w 4181846"/>
              <a:gd name="connsiteY14" fmla="*/ 1956935 h 3841746"/>
              <a:gd name="connsiteX15" fmla="*/ 371497 w 4181846"/>
              <a:gd name="connsiteY15" fmla="*/ 1956934 h 3841746"/>
              <a:gd name="connsiteX0" fmla="*/ 48625 w 4181846"/>
              <a:gd name="connsiteY0" fmla="*/ 1991275 h 3834188"/>
              <a:gd name="connsiteX1" fmla="*/ 1215135 w 4181846"/>
              <a:gd name="connsiteY1" fmla="*/ 1259355 h 3834188"/>
              <a:gd name="connsiteX2" fmla="*/ 2139548 w 4181846"/>
              <a:gd name="connsiteY2" fmla="*/ 22502 h 3834188"/>
              <a:gd name="connsiteX3" fmla="*/ 2925325 w 4181846"/>
              <a:gd name="connsiteY3" fmla="*/ 1124341 h 3834188"/>
              <a:gd name="connsiteX4" fmla="*/ 4181845 w 4181846"/>
              <a:gd name="connsiteY4" fmla="*/ 1945489 h 3834188"/>
              <a:gd name="connsiteX5" fmla="*/ 2868941 w 4181846"/>
              <a:gd name="connsiteY5" fmla="*/ 2723840 h 3834188"/>
              <a:gd name="connsiteX6" fmla="*/ 2139548 w 4181846"/>
              <a:gd name="connsiteY6" fmla="*/ 3822690 h 3834188"/>
              <a:gd name="connsiteX7" fmla="*/ 1215135 w 4181846"/>
              <a:gd name="connsiteY7" fmla="*/ 2609505 h 3834188"/>
              <a:gd name="connsiteX8" fmla="*/ 1 w 4181846"/>
              <a:gd name="connsiteY8" fmla="*/ 1956936 h 3834188"/>
              <a:gd name="connsiteX9" fmla="*/ 48625 w 4181846"/>
              <a:gd name="connsiteY9" fmla="*/ 1991275 h 3834188"/>
              <a:gd name="connsiteX10" fmla="*/ 371497 w 4181846"/>
              <a:gd name="connsiteY10" fmla="*/ 1956934 h 3834188"/>
              <a:gd name="connsiteX11" fmla="*/ 2115233 w 4181846"/>
              <a:gd name="connsiteY11" fmla="*/ 3543157 h 3834188"/>
              <a:gd name="connsiteX12" fmla="*/ 3858972 w 4181846"/>
              <a:gd name="connsiteY12" fmla="*/ 1956937 h 3834188"/>
              <a:gd name="connsiteX13" fmla="*/ 2115234 w 4181846"/>
              <a:gd name="connsiteY13" fmla="*/ 370716 h 3834188"/>
              <a:gd name="connsiteX14" fmla="*/ 371494 w 4181846"/>
              <a:gd name="connsiteY14" fmla="*/ 1956935 h 3834188"/>
              <a:gd name="connsiteX15" fmla="*/ 371497 w 4181846"/>
              <a:gd name="connsiteY15" fmla="*/ 1956934 h 3834188"/>
              <a:gd name="connsiteX0" fmla="*/ 48625 w 4181846"/>
              <a:gd name="connsiteY0" fmla="*/ 1991275 h 3834188"/>
              <a:gd name="connsiteX1" fmla="*/ 1215135 w 4181846"/>
              <a:gd name="connsiteY1" fmla="*/ 1259355 h 3834188"/>
              <a:gd name="connsiteX2" fmla="*/ 2139548 w 4181846"/>
              <a:gd name="connsiteY2" fmla="*/ 22502 h 3834188"/>
              <a:gd name="connsiteX3" fmla="*/ 2925325 w 4181846"/>
              <a:gd name="connsiteY3" fmla="*/ 1124341 h 3834188"/>
              <a:gd name="connsiteX4" fmla="*/ 4181845 w 4181846"/>
              <a:gd name="connsiteY4" fmla="*/ 1945489 h 3834188"/>
              <a:gd name="connsiteX5" fmla="*/ 2868941 w 4181846"/>
              <a:gd name="connsiteY5" fmla="*/ 2723840 h 3834188"/>
              <a:gd name="connsiteX6" fmla="*/ 2139548 w 4181846"/>
              <a:gd name="connsiteY6" fmla="*/ 3822690 h 3834188"/>
              <a:gd name="connsiteX7" fmla="*/ 1215135 w 4181846"/>
              <a:gd name="connsiteY7" fmla="*/ 2609505 h 3834188"/>
              <a:gd name="connsiteX8" fmla="*/ 1 w 4181846"/>
              <a:gd name="connsiteY8" fmla="*/ 1956936 h 3834188"/>
              <a:gd name="connsiteX9" fmla="*/ 48625 w 4181846"/>
              <a:gd name="connsiteY9" fmla="*/ 1991275 h 3834188"/>
              <a:gd name="connsiteX10" fmla="*/ 371497 w 4181846"/>
              <a:gd name="connsiteY10" fmla="*/ 1956934 h 3834188"/>
              <a:gd name="connsiteX11" fmla="*/ 2115233 w 4181846"/>
              <a:gd name="connsiteY11" fmla="*/ 3543157 h 3834188"/>
              <a:gd name="connsiteX12" fmla="*/ 3858972 w 4181846"/>
              <a:gd name="connsiteY12" fmla="*/ 1956937 h 3834188"/>
              <a:gd name="connsiteX13" fmla="*/ 2115234 w 4181846"/>
              <a:gd name="connsiteY13" fmla="*/ 370716 h 3834188"/>
              <a:gd name="connsiteX14" fmla="*/ 371494 w 4181846"/>
              <a:gd name="connsiteY14" fmla="*/ 1956935 h 3834188"/>
              <a:gd name="connsiteX15" fmla="*/ 371497 w 4181846"/>
              <a:gd name="connsiteY15" fmla="*/ 1956934 h 3834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4181846" h="3834188">
                <a:moveTo>
                  <a:pt x="48625" y="1991275"/>
                </a:moveTo>
                <a:cubicBezTo>
                  <a:pt x="48626" y="1445781"/>
                  <a:pt x="782583" y="1629882"/>
                  <a:pt x="1215135" y="1259355"/>
                </a:cubicBezTo>
                <a:cubicBezTo>
                  <a:pt x="1606098" y="924453"/>
                  <a:pt x="1854516" y="45004"/>
                  <a:pt x="2139548" y="22502"/>
                </a:cubicBezTo>
                <a:cubicBezTo>
                  <a:pt x="2424580" y="0"/>
                  <a:pt x="2534363" y="789438"/>
                  <a:pt x="2925325" y="1124341"/>
                </a:cubicBezTo>
                <a:cubicBezTo>
                  <a:pt x="3357876" y="1494870"/>
                  <a:pt x="4181846" y="1399996"/>
                  <a:pt x="4181845" y="1945489"/>
                </a:cubicBezTo>
                <a:cubicBezTo>
                  <a:pt x="4181845" y="2490983"/>
                  <a:pt x="3301493" y="2353312"/>
                  <a:pt x="2868941" y="2723840"/>
                </a:cubicBezTo>
                <a:cubicBezTo>
                  <a:pt x="2477978" y="3058742"/>
                  <a:pt x="2668601" y="3834188"/>
                  <a:pt x="2139548" y="3822690"/>
                </a:cubicBezTo>
                <a:cubicBezTo>
                  <a:pt x="1494750" y="3747751"/>
                  <a:pt x="1606098" y="2944408"/>
                  <a:pt x="1215135" y="2609505"/>
                </a:cubicBezTo>
                <a:cubicBezTo>
                  <a:pt x="782584" y="2238977"/>
                  <a:pt x="0" y="2502430"/>
                  <a:pt x="1" y="1956936"/>
                </a:cubicBezTo>
                <a:cubicBezTo>
                  <a:pt x="1" y="1956935"/>
                  <a:pt x="48625" y="1991276"/>
                  <a:pt x="48625" y="1991275"/>
                </a:cubicBezTo>
                <a:close/>
                <a:moveTo>
                  <a:pt x="371497" y="1956934"/>
                </a:moveTo>
                <a:cubicBezTo>
                  <a:pt x="371496" y="2832980"/>
                  <a:pt x="1152193" y="3543156"/>
                  <a:pt x="2115233" y="3543157"/>
                </a:cubicBezTo>
                <a:cubicBezTo>
                  <a:pt x="3078273" y="3543157"/>
                  <a:pt x="3858971" y="2832983"/>
                  <a:pt x="3858972" y="1956937"/>
                </a:cubicBezTo>
                <a:cubicBezTo>
                  <a:pt x="3858972" y="1080891"/>
                  <a:pt x="3078274" y="370716"/>
                  <a:pt x="2115234" y="370716"/>
                </a:cubicBezTo>
                <a:cubicBezTo>
                  <a:pt x="1152194" y="370715"/>
                  <a:pt x="371495" y="1080889"/>
                  <a:pt x="371494" y="1956935"/>
                </a:cubicBezTo>
                <a:cubicBezTo>
                  <a:pt x="371495" y="1956935"/>
                  <a:pt x="371496" y="1956934"/>
                  <a:pt x="371497" y="1956934"/>
                </a:cubicBezTo>
                <a:close/>
              </a:path>
            </a:pathLst>
          </a:custGeom>
          <a:blipFill dpi="0" rotWithShape="1">
            <a:blip r:embed="rId2"/>
            <a:srcRect/>
            <a:stretch>
              <a:fillRect/>
            </a:stretch>
          </a:blipFill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sz="727">
              <a:solidFill>
                <a:schemeClr val="tx1"/>
              </a:solidFill>
            </a:endParaRPr>
          </a:p>
        </p:txBody>
      </p:sp>
      <p:sp>
        <p:nvSpPr>
          <p:cNvPr id="8" name="Forme libre 7"/>
          <p:cNvSpPr/>
          <p:nvPr/>
        </p:nvSpPr>
        <p:spPr>
          <a:xfrm>
            <a:off x="3187206" y="661623"/>
            <a:ext cx="1606384" cy="1606384"/>
          </a:xfrm>
          <a:custGeom>
            <a:avLst/>
            <a:gdLst>
              <a:gd name="connsiteX0" fmla="*/ 0 w 4230470"/>
              <a:gd name="connsiteY0" fmla="*/ 1957718 h 3915435"/>
              <a:gd name="connsiteX1" fmla="*/ 678459 w 4230470"/>
              <a:gd name="connsiteY1" fmla="*/ 520940 h 3915435"/>
              <a:gd name="connsiteX2" fmla="*/ 2115239 w 4230470"/>
              <a:gd name="connsiteY2" fmla="*/ 2 h 3915435"/>
              <a:gd name="connsiteX3" fmla="*/ 3552017 w 4230470"/>
              <a:gd name="connsiteY3" fmla="*/ 520943 h 3915435"/>
              <a:gd name="connsiteX4" fmla="*/ 4230471 w 4230470"/>
              <a:gd name="connsiteY4" fmla="*/ 1957723 h 3915435"/>
              <a:gd name="connsiteX5" fmla="*/ 3552014 w 4230470"/>
              <a:gd name="connsiteY5" fmla="*/ 3394502 h 3915435"/>
              <a:gd name="connsiteX6" fmla="*/ 2115235 w 4230470"/>
              <a:gd name="connsiteY6" fmla="*/ 3915441 h 3915435"/>
              <a:gd name="connsiteX7" fmla="*/ 678456 w 4230470"/>
              <a:gd name="connsiteY7" fmla="*/ 3394500 h 3915435"/>
              <a:gd name="connsiteX8" fmla="*/ 1 w 4230470"/>
              <a:gd name="connsiteY8" fmla="*/ 1957720 h 3915435"/>
              <a:gd name="connsiteX9" fmla="*/ 0 w 4230470"/>
              <a:gd name="connsiteY9" fmla="*/ 1957718 h 3915435"/>
              <a:gd name="connsiteX10" fmla="*/ 371497 w 4230470"/>
              <a:gd name="connsiteY10" fmla="*/ 1957718 h 3915435"/>
              <a:gd name="connsiteX11" fmla="*/ 2115233 w 4230470"/>
              <a:gd name="connsiteY11" fmla="*/ 3543941 h 3915435"/>
              <a:gd name="connsiteX12" fmla="*/ 3858972 w 4230470"/>
              <a:gd name="connsiteY12" fmla="*/ 1957721 h 3915435"/>
              <a:gd name="connsiteX13" fmla="*/ 2115234 w 4230470"/>
              <a:gd name="connsiteY13" fmla="*/ 371500 h 3915435"/>
              <a:gd name="connsiteX14" fmla="*/ 371494 w 4230470"/>
              <a:gd name="connsiteY14" fmla="*/ 1957719 h 3915435"/>
              <a:gd name="connsiteX15" fmla="*/ 371497 w 4230470"/>
              <a:gd name="connsiteY15" fmla="*/ 1957718 h 3915435"/>
              <a:gd name="connsiteX0" fmla="*/ 0 w 4230472"/>
              <a:gd name="connsiteY0" fmla="*/ 1957716 h 4038640"/>
              <a:gd name="connsiteX1" fmla="*/ 678459 w 4230472"/>
              <a:gd name="connsiteY1" fmla="*/ 520938 h 4038640"/>
              <a:gd name="connsiteX2" fmla="*/ 2115239 w 4230472"/>
              <a:gd name="connsiteY2" fmla="*/ 0 h 4038640"/>
              <a:gd name="connsiteX3" fmla="*/ 3552017 w 4230472"/>
              <a:gd name="connsiteY3" fmla="*/ 520941 h 4038640"/>
              <a:gd name="connsiteX4" fmla="*/ 4230471 w 4230472"/>
              <a:gd name="connsiteY4" fmla="*/ 1957721 h 4038640"/>
              <a:gd name="connsiteX5" fmla="*/ 2835315 w 4230472"/>
              <a:gd name="connsiteY5" fmla="*/ 2655293 h 4038640"/>
              <a:gd name="connsiteX6" fmla="*/ 2115235 w 4230472"/>
              <a:gd name="connsiteY6" fmla="*/ 3915439 h 4038640"/>
              <a:gd name="connsiteX7" fmla="*/ 678456 w 4230472"/>
              <a:gd name="connsiteY7" fmla="*/ 3394498 h 4038640"/>
              <a:gd name="connsiteX8" fmla="*/ 1 w 4230472"/>
              <a:gd name="connsiteY8" fmla="*/ 1957718 h 4038640"/>
              <a:gd name="connsiteX9" fmla="*/ 0 w 4230472"/>
              <a:gd name="connsiteY9" fmla="*/ 1957716 h 4038640"/>
              <a:gd name="connsiteX10" fmla="*/ 371497 w 4230472"/>
              <a:gd name="connsiteY10" fmla="*/ 1957716 h 4038640"/>
              <a:gd name="connsiteX11" fmla="*/ 2115233 w 4230472"/>
              <a:gd name="connsiteY11" fmla="*/ 3543939 h 4038640"/>
              <a:gd name="connsiteX12" fmla="*/ 3858972 w 4230472"/>
              <a:gd name="connsiteY12" fmla="*/ 1957719 h 4038640"/>
              <a:gd name="connsiteX13" fmla="*/ 2115234 w 4230472"/>
              <a:gd name="connsiteY13" fmla="*/ 371498 h 4038640"/>
              <a:gd name="connsiteX14" fmla="*/ 371494 w 4230472"/>
              <a:gd name="connsiteY14" fmla="*/ 1957717 h 4038640"/>
              <a:gd name="connsiteX15" fmla="*/ 371497 w 4230472"/>
              <a:gd name="connsiteY15" fmla="*/ 1957716 h 4038640"/>
              <a:gd name="connsiteX0" fmla="*/ 0 w 4230472"/>
              <a:gd name="connsiteY0" fmla="*/ 1957716 h 4158653"/>
              <a:gd name="connsiteX1" fmla="*/ 678459 w 4230472"/>
              <a:gd name="connsiteY1" fmla="*/ 520938 h 4158653"/>
              <a:gd name="connsiteX2" fmla="*/ 2115239 w 4230472"/>
              <a:gd name="connsiteY2" fmla="*/ 0 h 4158653"/>
              <a:gd name="connsiteX3" fmla="*/ 3552017 w 4230472"/>
              <a:gd name="connsiteY3" fmla="*/ 520941 h 4158653"/>
              <a:gd name="connsiteX4" fmla="*/ 4230471 w 4230472"/>
              <a:gd name="connsiteY4" fmla="*/ 1957721 h 4158653"/>
              <a:gd name="connsiteX5" fmla="*/ 2025225 w 4230472"/>
              <a:gd name="connsiteY5" fmla="*/ 1935212 h 4158653"/>
              <a:gd name="connsiteX6" fmla="*/ 2115235 w 4230472"/>
              <a:gd name="connsiteY6" fmla="*/ 3915439 h 4158653"/>
              <a:gd name="connsiteX7" fmla="*/ 678456 w 4230472"/>
              <a:gd name="connsiteY7" fmla="*/ 3394498 h 4158653"/>
              <a:gd name="connsiteX8" fmla="*/ 1 w 4230472"/>
              <a:gd name="connsiteY8" fmla="*/ 1957718 h 4158653"/>
              <a:gd name="connsiteX9" fmla="*/ 0 w 4230472"/>
              <a:gd name="connsiteY9" fmla="*/ 1957716 h 4158653"/>
              <a:gd name="connsiteX10" fmla="*/ 371497 w 4230472"/>
              <a:gd name="connsiteY10" fmla="*/ 1957716 h 4158653"/>
              <a:gd name="connsiteX11" fmla="*/ 2115233 w 4230472"/>
              <a:gd name="connsiteY11" fmla="*/ 3543939 h 4158653"/>
              <a:gd name="connsiteX12" fmla="*/ 3858972 w 4230472"/>
              <a:gd name="connsiteY12" fmla="*/ 1957719 h 4158653"/>
              <a:gd name="connsiteX13" fmla="*/ 2115234 w 4230472"/>
              <a:gd name="connsiteY13" fmla="*/ 371498 h 4158653"/>
              <a:gd name="connsiteX14" fmla="*/ 371494 w 4230472"/>
              <a:gd name="connsiteY14" fmla="*/ 1957717 h 4158653"/>
              <a:gd name="connsiteX15" fmla="*/ 371497 w 4230472"/>
              <a:gd name="connsiteY15" fmla="*/ 1957716 h 4158653"/>
              <a:gd name="connsiteX0" fmla="*/ 0 w 4230472"/>
              <a:gd name="connsiteY0" fmla="*/ 1957716 h 4023638"/>
              <a:gd name="connsiteX1" fmla="*/ 678459 w 4230472"/>
              <a:gd name="connsiteY1" fmla="*/ 520938 h 4023638"/>
              <a:gd name="connsiteX2" fmla="*/ 2115239 w 4230472"/>
              <a:gd name="connsiteY2" fmla="*/ 0 h 4023638"/>
              <a:gd name="connsiteX3" fmla="*/ 3552017 w 4230472"/>
              <a:gd name="connsiteY3" fmla="*/ 520941 h 4023638"/>
              <a:gd name="connsiteX4" fmla="*/ 4230471 w 4230472"/>
              <a:gd name="connsiteY4" fmla="*/ 1957721 h 4023638"/>
              <a:gd name="connsiteX5" fmla="*/ 2745305 w 4230472"/>
              <a:gd name="connsiteY5" fmla="*/ 2745302 h 4023638"/>
              <a:gd name="connsiteX6" fmla="*/ 2115235 w 4230472"/>
              <a:gd name="connsiteY6" fmla="*/ 3915439 h 4023638"/>
              <a:gd name="connsiteX7" fmla="*/ 678456 w 4230472"/>
              <a:gd name="connsiteY7" fmla="*/ 3394498 h 4023638"/>
              <a:gd name="connsiteX8" fmla="*/ 1 w 4230472"/>
              <a:gd name="connsiteY8" fmla="*/ 1957718 h 4023638"/>
              <a:gd name="connsiteX9" fmla="*/ 0 w 4230472"/>
              <a:gd name="connsiteY9" fmla="*/ 1957716 h 4023638"/>
              <a:gd name="connsiteX10" fmla="*/ 371497 w 4230472"/>
              <a:gd name="connsiteY10" fmla="*/ 1957716 h 4023638"/>
              <a:gd name="connsiteX11" fmla="*/ 2115233 w 4230472"/>
              <a:gd name="connsiteY11" fmla="*/ 3543939 h 4023638"/>
              <a:gd name="connsiteX12" fmla="*/ 3858972 w 4230472"/>
              <a:gd name="connsiteY12" fmla="*/ 1957719 h 4023638"/>
              <a:gd name="connsiteX13" fmla="*/ 2115234 w 4230472"/>
              <a:gd name="connsiteY13" fmla="*/ 371498 h 4023638"/>
              <a:gd name="connsiteX14" fmla="*/ 371494 w 4230472"/>
              <a:gd name="connsiteY14" fmla="*/ 1957717 h 4023638"/>
              <a:gd name="connsiteX15" fmla="*/ 371497 w 4230472"/>
              <a:gd name="connsiteY15" fmla="*/ 1957716 h 4023638"/>
              <a:gd name="connsiteX0" fmla="*/ 0 w 4230472"/>
              <a:gd name="connsiteY0" fmla="*/ 2080915 h 4146837"/>
              <a:gd name="connsiteX1" fmla="*/ 1215135 w 4230472"/>
              <a:gd name="connsiteY1" fmla="*/ 1383336 h 4146837"/>
              <a:gd name="connsiteX2" fmla="*/ 2115239 w 4230472"/>
              <a:gd name="connsiteY2" fmla="*/ 123199 h 4146837"/>
              <a:gd name="connsiteX3" fmla="*/ 3552017 w 4230472"/>
              <a:gd name="connsiteY3" fmla="*/ 644140 h 4146837"/>
              <a:gd name="connsiteX4" fmla="*/ 4230471 w 4230472"/>
              <a:gd name="connsiteY4" fmla="*/ 2080920 h 4146837"/>
              <a:gd name="connsiteX5" fmla="*/ 2745305 w 4230472"/>
              <a:gd name="connsiteY5" fmla="*/ 2868501 h 4146837"/>
              <a:gd name="connsiteX6" fmla="*/ 2115235 w 4230472"/>
              <a:gd name="connsiteY6" fmla="*/ 4038638 h 4146837"/>
              <a:gd name="connsiteX7" fmla="*/ 678456 w 4230472"/>
              <a:gd name="connsiteY7" fmla="*/ 3517697 h 4146837"/>
              <a:gd name="connsiteX8" fmla="*/ 1 w 4230472"/>
              <a:gd name="connsiteY8" fmla="*/ 2080917 h 4146837"/>
              <a:gd name="connsiteX9" fmla="*/ 0 w 4230472"/>
              <a:gd name="connsiteY9" fmla="*/ 2080915 h 4146837"/>
              <a:gd name="connsiteX10" fmla="*/ 371497 w 4230472"/>
              <a:gd name="connsiteY10" fmla="*/ 2080915 h 4146837"/>
              <a:gd name="connsiteX11" fmla="*/ 2115233 w 4230472"/>
              <a:gd name="connsiteY11" fmla="*/ 3667138 h 4146837"/>
              <a:gd name="connsiteX12" fmla="*/ 3858972 w 4230472"/>
              <a:gd name="connsiteY12" fmla="*/ 2080918 h 4146837"/>
              <a:gd name="connsiteX13" fmla="*/ 2115234 w 4230472"/>
              <a:gd name="connsiteY13" fmla="*/ 494697 h 4146837"/>
              <a:gd name="connsiteX14" fmla="*/ 371494 w 4230472"/>
              <a:gd name="connsiteY14" fmla="*/ 2080916 h 4146837"/>
              <a:gd name="connsiteX15" fmla="*/ 371497 w 4230472"/>
              <a:gd name="connsiteY15" fmla="*/ 2080915 h 4146837"/>
              <a:gd name="connsiteX0" fmla="*/ 0 w 4230472"/>
              <a:gd name="connsiteY0" fmla="*/ 1980218 h 4046140"/>
              <a:gd name="connsiteX1" fmla="*/ 1215135 w 4230472"/>
              <a:gd name="connsiteY1" fmla="*/ 1282639 h 4046140"/>
              <a:gd name="connsiteX2" fmla="*/ 2115239 w 4230472"/>
              <a:gd name="connsiteY2" fmla="*/ 22502 h 4046140"/>
              <a:gd name="connsiteX3" fmla="*/ 2925325 w 4230472"/>
              <a:gd name="connsiteY3" fmla="*/ 1147625 h 4046140"/>
              <a:gd name="connsiteX4" fmla="*/ 4230471 w 4230472"/>
              <a:gd name="connsiteY4" fmla="*/ 1980223 h 4046140"/>
              <a:gd name="connsiteX5" fmla="*/ 2745305 w 4230472"/>
              <a:gd name="connsiteY5" fmla="*/ 2767804 h 4046140"/>
              <a:gd name="connsiteX6" fmla="*/ 2115235 w 4230472"/>
              <a:gd name="connsiteY6" fmla="*/ 3937941 h 4046140"/>
              <a:gd name="connsiteX7" fmla="*/ 678456 w 4230472"/>
              <a:gd name="connsiteY7" fmla="*/ 3417000 h 4046140"/>
              <a:gd name="connsiteX8" fmla="*/ 1 w 4230472"/>
              <a:gd name="connsiteY8" fmla="*/ 1980220 h 4046140"/>
              <a:gd name="connsiteX9" fmla="*/ 0 w 4230472"/>
              <a:gd name="connsiteY9" fmla="*/ 1980218 h 4046140"/>
              <a:gd name="connsiteX10" fmla="*/ 371497 w 4230472"/>
              <a:gd name="connsiteY10" fmla="*/ 1980218 h 4046140"/>
              <a:gd name="connsiteX11" fmla="*/ 2115233 w 4230472"/>
              <a:gd name="connsiteY11" fmla="*/ 3566441 h 4046140"/>
              <a:gd name="connsiteX12" fmla="*/ 3858972 w 4230472"/>
              <a:gd name="connsiteY12" fmla="*/ 1980221 h 4046140"/>
              <a:gd name="connsiteX13" fmla="*/ 2115234 w 4230472"/>
              <a:gd name="connsiteY13" fmla="*/ 394000 h 4046140"/>
              <a:gd name="connsiteX14" fmla="*/ 371494 w 4230472"/>
              <a:gd name="connsiteY14" fmla="*/ 1980219 h 4046140"/>
              <a:gd name="connsiteX15" fmla="*/ 371497 w 4230472"/>
              <a:gd name="connsiteY15" fmla="*/ 1980218 h 4046140"/>
              <a:gd name="connsiteX0" fmla="*/ 0 w 4230472"/>
              <a:gd name="connsiteY0" fmla="*/ 1980218 h 3960443"/>
              <a:gd name="connsiteX1" fmla="*/ 1215135 w 4230472"/>
              <a:gd name="connsiteY1" fmla="*/ 1282639 h 3960443"/>
              <a:gd name="connsiteX2" fmla="*/ 2115239 w 4230472"/>
              <a:gd name="connsiteY2" fmla="*/ 22502 h 3960443"/>
              <a:gd name="connsiteX3" fmla="*/ 2925325 w 4230472"/>
              <a:gd name="connsiteY3" fmla="*/ 1147625 h 3960443"/>
              <a:gd name="connsiteX4" fmla="*/ 4230471 w 4230472"/>
              <a:gd name="connsiteY4" fmla="*/ 1980223 h 3960443"/>
              <a:gd name="connsiteX5" fmla="*/ 2745305 w 4230472"/>
              <a:gd name="connsiteY5" fmla="*/ 2767804 h 3960443"/>
              <a:gd name="connsiteX6" fmla="*/ 2115235 w 4230472"/>
              <a:gd name="connsiteY6" fmla="*/ 3937941 h 3960443"/>
              <a:gd name="connsiteX7" fmla="*/ 1215135 w 4230472"/>
              <a:gd name="connsiteY7" fmla="*/ 2632789 h 3960443"/>
              <a:gd name="connsiteX8" fmla="*/ 1 w 4230472"/>
              <a:gd name="connsiteY8" fmla="*/ 1980220 h 3960443"/>
              <a:gd name="connsiteX9" fmla="*/ 0 w 4230472"/>
              <a:gd name="connsiteY9" fmla="*/ 1980218 h 3960443"/>
              <a:gd name="connsiteX10" fmla="*/ 371497 w 4230472"/>
              <a:gd name="connsiteY10" fmla="*/ 1980218 h 3960443"/>
              <a:gd name="connsiteX11" fmla="*/ 2115233 w 4230472"/>
              <a:gd name="connsiteY11" fmla="*/ 3566441 h 3960443"/>
              <a:gd name="connsiteX12" fmla="*/ 3858972 w 4230472"/>
              <a:gd name="connsiteY12" fmla="*/ 1980221 h 3960443"/>
              <a:gd name="connsiteX13" fmla="*/ 2115234 w 4230472"/>
              <a:gd name="connsiteY13" fmla="*/ 394000 h 3960443"/>
              <a:gd name="connsiteX14" fmla="*/ 371494 w 4230472"/>
              <a:gd name="connsiteY14" fmla="*/ 1980219 h 3960443"/>
              <a:gd name="connsiteX15" fmla="*/ 371497 w 4230472"/>
              <a:gd name="connsiteY15" fmla="*/ 1980218 h 3960443"/>
              <a:gd name="connsiteX0" fmla="*/ 0 w 4230472"/>
              <a:gd name="connsiteY0" fmla="*/ 1980218 h 3956997"/>
              <a:gd name="connsiteX1" fmla="*/ 1215135 w 4230472"/>
              <a:gd name="connsiteY1" fmla="*/ 1282639 h 3956997"/>
              <a:gd name="connsiteX2" fmla="*/ 2115239 w 4230472"/>
              <a:gd name="connsiteY2" fmla="*/ 22502 h 3956997"/>
              <a:gd name="connsiteX3" fmla="*/ 2925325 w 4230472"/>
              <a:gd name="connsiteY3" fmla="*/ 1147625 h 3956997"/>
              <a:gd name="connsiteX4" fmla="*/ 4230471 w 4230472"/>
              <a:gd name="connsiteY4" fmla="*/ 1980223 h 3956997"/>
              <a:gd name="connsiteX5" fmla="*/ 2868941 w 4230472"/>
              <a:gd name="connsiteY5" fmla="*/ 2747124 h 3956997"/>
              <a:gd name="connsiteX6" fmla="*/ 2115235 w 4230472"/>
              <a:gd name="connsiteY6" fmla="*/ 3937941 h 3956997"/>
              <a:gd name="connsiteX7" fmla="*/ 1215135 w 4230472"/>
              <a:gd name="connsiteY7" fmla="*/ 2632789 h 3956997"/>
              <a:gd name="connsiteX8" fmla="*/ 1 w 4230472"/>
              <a:gd name="connsiteY8" fmla="*/ 1980220 h 3956997"/>
              <a:gd name="connsiteX9" fmla="*/ 0 w 4230472"/>
              <a:gd name="connsiteY9" fmla="*/ 1980218 h 3956997"/>
              <a:gd name="connsiteX10" fmla="*/ 371497 w 4230472"/>
              <a:gd name="connsiteY10" fmla="*/ 1980218 h 3956997"/>
              <a:gd name="connsiteX11" fmla="*/ 2115233 w 4230472"/>
              <a:gd name="connsiteY11" fmla="*/ 3566441 h 3956997"/>
              <a:gd name="connsiteX12" fmla="*/ 3858972 w 4230472"/>
              <a:gd name="connsiteY12" fmla="*/ 1980221 h 3956997"/>
              <a:gd name="connsiteX13" fmla="*/ 2115234 w 4230472"/>
              <a:gd name="connsiteY13" fmla="*/ 394000 h 3956997"/>
              <a:gd name="connsiteX14" fmla="*/ 371494 w 4230472"/>
              <a:gd name="connsiteY14" fmla="*/ 1980219 h 3956997"/>
              <a:gd name="connsiteX15" fmla="*/ 371497 w 4230472"/>
              <a:gd name="connsiteY15" fmla="*/ 1980218 h 3956997"/>
              <a:gd name="connsiteX0" fmla="*/ 0 w 4327725"/>
              <a:gd name="connsiteY0" fmla="*/ 1980218 h 3956997"/>
              <a:gd name="connsiteX1" fmla="*/ 1215135 w 4327725"/>
              <a:gd name="connsiteY1" fmla="*/ 1282639 h 3956997"/>
              <a:gd name="connsiteX2" fmla="*/ 2115239 w 4327725"/>
              <a:gd name="connsiteY2" fmla="*/ 22502 h 3956997"/>
              <a:gd name="connsiteX3" fmla="*/ 2925325 w 4327725"/>
              <a:gd name="connsiteY3" fmla="*/ 1147625 h 3956997"/>
              <a:gd name="connsiteX4" fmla="*/ 4327724 w 4327725"/>
              <a:gd name="connsiteY4" fmla="*/ 1968773 h 3956997"/>
              <a:gd name="connsiteX5" fmla="*/ 2868941 w 4327725"/>
              <a:gd name="connsiteY5" fmla="*/ 2747124 h 3956997"/>
              <a:gd name="connsiteX6" fmla="*/ 2115235 w 4327725"/>
              <a:gd name="connsiteY6" fmla="*/ 3937941 h 3956997"/>
              <a:gd name="connsiteX7" fmla="*/ 1215135 w 4327725"/>
              <a:gd name="connsiteY7" fmla="*/ 2632789 h 3956997"/>
              <a:gd name="connsiteX8" fmla="*/ 1 w 4327725"/>
              <a:gd name="connsiteY8" fmla="*/ 1980220 h 3956997"/>
              <a:gd name="connsiteX9" fmla="*/ 0 w 4327725"/>
              <a:gd name="connsiteY9" fmla="*/ 1980218 h 3956997"/>
              <a:gd name="connsiteX10" fmla="*/ 371497 w 4327725"/>
              <a:gd name="connsiteY10" fmla="*/ 1980218 h 3956997"/>
              <a:gd name="connsiteX11" fmla="*/ 2115233 w 4327725"/>
              <a:gd name="connsiteY11" fmla="*/ 3566441 h 3956997"/>
              <a:gd name="connsiteX12" fmla="*/ 3858972 w 4327725"/>
              <a:gd name="connsiteY12" fmla="*/ 1980221 h 3956997"/>
              <a:gd name="connsiteX13" fmla="*/ 2115234 w 4327725"/>
              <a:gd name="connsiteY13" fmla="*/ 394000 h 3956997"/>
              <a:gd name="connsiteX14" fmla="*/ 371494 w 4327725"/>
              <a:gd name="connsiteY14" fmla="*/ 1980219 h 3956997"/>
              <a:gd name="connsiteX15" fmla="*/ 371497 w 4327725"/>
              <a:gd name="connsiteY15" fmla="*/ 1980218 h 3956997"/>
              <a:gd name="connsiteX0" fmla="*/ 0 w 4181846"/>
              <a:gd name="connsiteY0" fmla="*/ 1980218 h 3956997"/>
              <a:gd name="connsiteX1" fmla="*/ 1215135 w 4181846"/>
              <a:gd name="connsiteY1" fmla="*/ 1282639 h 3956997"/>
              <a:gd name="connsiteX2" fmla="*/ 2115239 w 4181846"/>
              <a:gd name="connsiteY2" fmla="*/ 22502 h 3956997"/>
              <a:gd name="connsiteX3" fmla="*/ 2925325 w 4181846"/>
              <a:gd name="connsiteY3" fmla="*/ 1147625 h 3956997"/>
              <a:gd name="connsiteX4" fmla="*/ 4181845 w 4181846"/>
              <a:gd name="connsiteY4" fmla="*/ 1968773 h 3956997"/>
              <a:gd name="connsiteX5" fmla="*/ 2868941 w 4181846"/>
              <a:gd name="connsiteY5" fmla="*/ 2747124 h 3956997"/>
              <a:gd name="connsiteX6" fmla="*/ 2115235 w 4181846"/>
              <a:gd name="connsiteY6" fmla="*/ 3937941 h 3956997"/>
              <a:gd name="connsiteX7" fmla="*/ 1215135 w 4181846"/>
              <a:gd name="connsiteY7" fmla="*/ 2632789 h 3956997"/>
              <a:gd name="connsiteX8" fmla="*/ 1 w 4181846"/>
              <a:gd name="connsiteY8" fmla="*/ 1980220 h 3956997"/>
              <a:gd name="connsiteX9" fmla="*/ 0 w 4181846"/>
              <a:gd name="connsiteY9" fmla="*/ 1980218 h 3956997"/>
              <a:gd name="connsiteX10" fmla="*/ 371497 w 4181846"/>
              <a:gd name="connsiteY10" fmla="*/ 1980218 h 3956997"/>
              <a:gd name="connsiteX11" fmla="*/ 2115233 w 4181846"/>
              <a:gd name="connsiteY11" fmla="*/ 3566441 h 3956997"/>
              <a:gd name="connsiteX12" fmla="*/ 3858972 w 4181846"/>
              <a:gd name="connsiteY12" fmla="*/ 1980221 h 3956997"/>
              <a:gd name="connsiteX13" fmla="*/ 2115234 w 4181846"/>
              <a:gd name="connsiteY13" fmla="*/ 394000 h 3956997"/>
              <a:gd name="connsiteX14" fmla="*/ 371494 w 4181846"/>
              <a:gd name="connsiteY14" fmla="*/ 1980219 h 3956997"/>
              <a:gd name="connsiteX15" fmla="*/ 371497 w 4181846"/>
              <a:gd name="connsiteY15" fmla="*/ 1980218 h 3956997"/>
              <a:gd name="connsiteX0" fmla="*/ 48625 w 4181846"/>
              <a:gd name="connsiteY0" fmla="*/ 2014559 h 3956997"/>
              <a:gd name="connsiteX1" fmla="*/ 1215135 w 4181846"/>
              <a:gd name="connsiteY1" fmla="*/ 1282639 h 3956997"/>
              <a:gd name="connsiteX2" fmla="*/ 2115239 w 4181846"/>
              <a:gd name="connsiteY2" fmla="*/ 22502 h 3956997"/>
              <a:gd name="connsiteX3" fmla="*/ 2925325 w 4181846"/>
              <a:gd name="connsiteY3" fmla="*/ 1147625 h 3956997"/>
              <a:gd name="connsiteX4" fmla="*/ 4181845 w 4181846"/>
              <a:gd name="connsiteY4" fmla="*/ 1968773 h 3956997"/>
              <a:gd name="connsiteX5" fmla="*/ 2868941 w 4181846"/>
              <a:gd name="connsiteY5" fmla="*/ 2747124 h 3956997"/>
              <a:gd name="connsiteX6" fmla="*/ 2115235 w 4181846"/>
              <a:gd name="connsiteY6" fmla="*/ 3937941 h 3956997"/>
              <a:gd name="connsiteX7" fmla="*/ 1215135 w 4181846"/>
              <a:gd name="connsiteY7" fmla="*/ 2632789 h 3956997"/>
              <a:gd name="connsiteX8" fmla="*/ 1 w 4181846"/>
              <a:gd name="connsiteY8" fmla="*/ 1980220 h 3956997"/>
              <a:gd name="connsiteX9" fmla="*/ 48625 w 4181846"/>
              <a:gd name="connsiteY9" fmla="*/ 2014559 h 3956997"/>
              <a:gd name="connsiteX10" fmla="*/ 371497 w 4181846"/>
              <a:gd name="connsiteY10" fmla="*/ 1980218 h 3956997"/>
              <a:gd name="connsiteX11" fmla="*/ 2115233 w 4181846"/>
              <a:gd name="connsiteY11" fmla="*/ 3566441 h 3956997"/>
              <a:gd name="connsiteX12" fmla="*/ 3858972 w 4181846"/>
              <a:gd name="connsiteY12" fmla="*/ 1980221 h 3956997"/>
              <a:gd name="connsiteX13" fmla="*/ 2115234 w 4181846"/>
              <a:gd name="connsiteY13" fmla="*/ 394000 h 3956997"/>
              <a:gd name="connsiteX14" fmla="*/ 371494 w 4181846"/>
              <a:gd name="connsiteY14" fmla="*/ 1980219 h 3956997"/>
              <a:gd name="connsiteX15" fmla="*/ 371497 w 4181846"/>
              <a:gd name="connsiteY15" fmla="*/ 1980218 h 3956997"/>
              <a:gd name="connsiteX0" fmla="*/ 48625 w 4181846"/>
              <a:gd name="connsiteY0" fmla="*/ 1991275 h 3933713"/>
              <a:gd name="connsiteX1" fmla="*/ 1215135 w 4181846"/>
              <a:gd name="connsiteY1" fmla="*/ 1259355 h 3933713"/>
              <a:gd name="connsiteX2" fmla="*/ 2139548 w 4181846"/>
              <a:gd name="connsiteY2" fmla="*/ 22502 h 3933713"/>
              <a:gd name="connsiteX3" fmla="*/ 2925325 w 4181846"/>
              <a:gd name="connsiteY3" fmla="*/ 1124341 h 3933713"/>
              <a:gd name="connsiteX4" fmla="*/ 4181845 w 4181846"/>
              <a:gd name="connsiteY4" fmla="*/ 1945489 h 3933713"/>
              <a:gd name="connsiteX5" fmla="*/ 2868941 w 4181846"/>
              <a:gd name="connsiteY5" fmla="*/ 2723840 h 3933713"/>
              <a:gd name="connsiteX6" fmla="*/ 2115235 w 4181846"/>
              <a:gd name="connsiteY6" fmla="*/ 3914657 h 3933713"/>
              <a:gd name="connsiteX7" fmla="*/ 1215135 w 4181846"/>
              <a:gd name="connsiteY7" fmla="*/ 2609505 h 3933713"/>
              <a:gd name="connsiteX8" fmla="*/ 1 w 4181846"/>
              <a:gd name="connsiteY8" fmla="*/ 1956936 h 3933713"/>
              <a:gd name="connsiteX9" fmla="*/ 48625 w 4181846"/>
              <a:gd name="connsiteY9" fmla="*/ 1991275 h 3933713"/>
              <a:gd name="connsiteX10" fmla="*/ 371497 w 4181846"/>
              <a:gd name="connsiteY10" fmla="*/ 1956934 h 3933713"/>
              <a:gd name="connsiteX11" fmla="*/ 2115233 w 4181846"/>
              <a:gd name="connsiteY11" fmla="*/ 3543157 h 3933713"/>
              <a:gd name="connsiteX12" fmla="*/ 3858972 w 4181846"/>
              <a:gd name="connsiteY12" fmla="*/ 1956937 h 3933713"/>
              <a:gd name="connsiteX13" fmla="*/ 2115234 w 4181846"/>
              <a:gd name="connsiteY13" fmla="*/ 370716 h 3933713"/>
              <a:gd name="connsiteX14" fmla="*/ 371494 w 4181846"/>
              <a:gd name="connsiteY14" fmla="*/ 1956935 h 3933713"/>
              <a:gd name="connsiteX15" fmla="*/ 371497 w 4181846"/>
              <a:gd name="connsiteY15" fmla="*/ 1956934 h 3933713"/>
              <a:gd name="connsiteX0" fmla="*/ 48625 w 4181846"/>
              <a:gd name="connsiteY0" fmla="*/ 1991275 h 3841746"/>
              <a:gd name="connsiteX1" fmla="*/ 1215135 w 4181846"/>
              <a:gd name="connsiteY1" fmla="*/ 1259355 h 3841746"/>
              <a:gd name="connsiteX2" fmla="*/ 2139548 w 4181846"/>
              <a:gd name="connsiteY2" fmla="*/ 22502 h 3841746"/>
              <a:gd name="connsiteX3" fmla="*/ 2925325 w 4181846"/>
              <a:gd name="connsiteY3" fmla="*/ 1124341 h 3841746"/>
              <a:gd name="connsiteX4" fmla="*/ 4181845 w 4181846"/>
              <a:gd name="connsiteY4" fmla="*/ 1945489 h 3841746"/>
              <a:gd name="connsiteX5" fmla="*/ 2868941 w 4181846"/>
              <a:gd name="connsiteY5" fmla="*/ 2723840 h 3841746"/>
              <a:gd name="connsiteX6" fmla="*/ 2139548 w 4181846"/>
              <a:gd name="connsiteY6" fmla="*/ 3822690 h 3841746"/>
              <a:gd name="connsiteX7" fmla="*/ 1215135 w 4181846"/>
              <a:gd name="connsiteY7" fmla="*/ 2609505 h 3841746"/>
              <a:gd name="connsiteX8" fmla="*/ 1 w 4181846"/>
              <a:gd name="connsiteY8" fmla="*/ 1956936 h 3841746"/>
              <a:gd name="connsiteX9" fmla="*/ 48625 w 4181846"/>
              <a:gd name="connsiteY9" fmla="*/ 1991275 h 3841746"/>
              <a:gd name="connsiteX10" fmla="*/ 371497 w 4181846"/>
              <a:gd name="connsiteY10" fmla="*/ 1956934 h 3841746"/>
              <a:gd name="connsiteX11" fmla="*/ 2115233 w 4181846"/>
              <a:gd name="connsiteY11" fmla="*/ 3543157 h 3841746"/>
              <a:gd name="connsiteX12" fmla="*/ 3858972 w 4181846"/>
              <a:gd name="connsiteY12" fmla="*/ 1956937 h 3841746"/>
              <a:gd name="connsiteX13" fmla="*/ 2115234 w 4181846"/>
              <a:gd name="connsiteY13" fmla="*/ 370716 h 3841746"/>
              <a:gd name="connsiteX14" fmla="*/ 371494 w 4181846"/>
              <a:gd name="connsiteY14" fmla="*/ 1956935 h 3841746"/>
              <a:gd name="connsiteX15" fmla="*/ 371497 w 4181846"/>
              <a:gd name="connsiteY15" fmla="*/ 1956934 h 3841746"/>
              <a:gd name="connsiteX0" fmla="*/ 48625 w 4181846"/>
              <a:gd name="connsiteY0" fmla="*/ 1991275 h 3834188"/>
              <a:gd name="connsiteX1" fmla="*/ 1215135 w 4181846"/>
              <a:gd name="connsiteY1" fmla="*/ 1259355 h 3834188"/>
              <a:gd name="connsiteX2" fmla="*/ 2139548 w 4181846"/>
              <a:gd name="connsiteY2" fmla="*/ 22502 h 3834188"/>
              <a:gd name="connsiteX3" fmla="*/ 2925325 w 4181846"/>
              <a:gd name="connsiteY3" fmla="*/ 1124341 h 3834188"/>
              <a:gd name="connsiteX4" fmla="*/ 4181845 w 4181846"/>
              <a:gd name="connsiteY4" fmla="*/ 1945489 h 3834188"/>
              <a:gd name="connsiteX5" fmla="*/ 2868941 w 4181846"/>
              <a:gd name="connsiteY5" fmla="*/ 2723840 h 3834188"/>
              <a:gd name="connsiteX6" fmla="*/ 2139548 w 4181846"/>
              <a:gd name="connsiteY6" fmla="*/ 3822690 h 3834188"/>
              <a:gd name="connsiteX7" fmla="*/ 1215135 w 4181846"/>
              <a:gd name="connsiteY7" fmla="*/ 2609505 h 3834188"/>
              <a:gd name="connsiteX8" fmla="*/ 1 w 4181846"/>
              <a:gd name="connsiteY8" fmla="*/ 1956936 h 3834188"/>
              <a:gd name="connsiteX9" fmla="*/ 48625 w 4181846"/>
              <a:gd name="connsiteY9" fmla="*/ 1991275 h 3834188"/>
              <a:gd name="connsiteX10" fmla="*/ 371497 w 4181846"/>
              <a:gd name="connsiteY10" fmla="*/ 1956934 h 3834188"/>
              <a:gd name="connsiteX11" fmla="*/ 2115233 w 4181846"/>
              <a:gd name="connsiteY11" fmla="*/ 3543157 h 3834188"/>
              <a:gd name="connsiteX12" fmla="*/ 3858972 w 4181846"/>
              <a:gd name="connsiteY12" fmla="*/ 1956937 h 3834188"/>
              <a:gd name="connsiteX13" fmla="*/ 2115234 w 4181846"/>
              <a:gd name="connsiteY13" fmla="*/ 370716 h 3834188"/>
              <a:gd name="connsiteX14" fmla="*/ 371494 w 4181846"/>
              <a:gd name="connsiteY14" fmla="*/ 1956935 h 3834188"/>
              <a:gd name="connsiteX15" fmla="*/ 371497 w 4181846"/>
              <a:gd name="connsiteY15" fmla="*/ 1956934 h 3834188"/>
              <a:gd name="connsiteX0" fmla="*/ 48625 w 4181846"/>
              <a:gd name="connsiteY0" fmla="*/ 1991275 h 3834188"/>
              <a:gd name="connsiteX1" fmla="*/ 1215135 w 4181846"/>
              <a:gd name="connsiteY1" fmla="*/ 1259355 h 3834188"/>
              <a:gd name="connsiteX2" fmla="*/ 2139548 w 4181846"/>
              <a:gd name="connsiteY2" fmla="*/ 22502 h 3834188"/>
              <a:gd name="connsiteX3" fmla="*/ 2925325 w 4181846"/>
              <a:gd name="connsiteY3" fmla="*/ 1124341 h 3834188"/>
              <a:gd name="connsiteX4" fmla="*/ 4181845 w 4181846"/>
              <a:gd name="connsiteY4" fmla="*/ 1945489 h 3834188"/>
              <a:gd name="connsiteX5" fmla="*/ 2868941 w 4181846"/>
              <a:gd name="connsiteY5" fmla="*/ 2723840 h 3834188"/>
              <a:gd name="connsiteX6" fmla="*/ 2139548 w 4181846"/>
              <a:gd name="connsiteY6" fmla="*/ 3822690 h 3834188"/>
              <a:gd name="connsiteX7" fmla="*/ 1215135 w 4181846"/>
              <a:gd name="connsiteY7" fmla="*/ 2609505 h 3834188"/>
              <a:gd name="connsiteX8" fmla="*/ 1 w 4181846"/>
              <a:gd name="connsiteY8" fmla="*/ 1956936 h 3834188"/>
              <a:gd name="connsiteX9" fmla="*/ 48625 w 4181846"/>
              <a:gd name="connsiteY9" fmla="*/ 1991275 h 3834188"/>
              <a:gd name="connsiteX10" fmla="*/ 371497 w 4181846"/>
              <a:gd name="connsiteY10" fmla="*/ 1956934 h 3834188"/>
              <a:gd name="connsiteX11" fmla="*/ 2115233 w 4181846"/>
              <a:gd name="connsiteY11" fmla="*/ 3543157 h 3834188"/>
              <a:gd name="connsiteX12" fmla="*/ 3858972 w 4181846"/>
              <a:gd name="connsiteY12" fmla="*/ 1956937 h 3834188"/>
              <a:gd name="connsiteX13" fmla="*/ 2115234 w 4181846"/>
              <a:gd name="connsiteY13" fmla="*/ 370716 h 3834188"/>
              <a:gd name="connsiteX14" fmla="*/ 371494 w 4181846"/>
              <a:gd name="connsiteY14" fmla="*/ 1956935 h 3834188"/>
              <a:gd name="connsiteX15" fmla="*/ 371497 w 4181846"/>
              <a:gd name="connsiteY15" fmla="*/ 1956934 h 3834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4181846" h="3834188">
                <a:moveTo>
                  <a:pt x="48625" y="1991275"/>
                </a:moveTo>
                <a:cubicBezTo>
                  <a:pt x="48626" y="1445781"/>
                  <a:pt x="782583" y="1629882"/>
                  <a:pt x="1215135" y="1259355"/>
                </a:cubicBezTo>
                <a:cubicBezTo>
                  <a:pt x="1606098" y="924453"/>
                  <a:pt x="1854516" y="45004"/>
                  <a:pt x="2139548" y="22502"/>
                </a:cubicBezTo>
                <a:cubicBezTo>
                  <a:pt x="2424580" y="0"/>
                  <a:pt x="2534363" y="789438"/>
                  <a:pt x="2925325" y="1124341"/>
                </a:cubicBezTo>
                <a:cubicBezTo>
                  <a:pt x="3357876" y="1494870"/>
                  <a:pt x="4181846" y="1399996"/>
                  <a:pt x="4181845" y="1945489"/>
                </a:cubicBezTo>
                <a:cubicBezTo>
                  <a:pt x="4181845" y="2490983"/>
                  <a:pt x="3301493" y="2353312"/>
                  <a:pt x="2868941" y="2723840"/>
                </a:cubicBezTo>
                <a:cubicBezTo>
                  <a:pt x="2477978" y="3058742"/>
                  <a:pt x="2668601" y="3834188"/>
                  <a:pt x="2139548" y="3822690"/>
                </a:cubicBezTo>
                <a:cubicBezTo>
                  <a:pt x="1494750" y="3747751"/>
                  <a:pt x="1606098" y="2944408"/>
                  <a:pt x="1215135" y="2609505"/>
                </a:cubicBezTo>
                <a:cubicBezTo>
                  <a:pt x="782584" y="2238977"/>
                  <a:pt x="0" y="2502430"/>
                  <a:pt x="1" y="1956936"/>
                </a:cubicBezTo>
                <a:cubicBezTo>
                  <a:pt x="1" y="1956935"/>
                  <a:pt x="48625" y="1991276"/>
                  <a:pt x="48625" y="1991275"/>
                </a:cubicBezTo>
                <a:close/>
                <a:moveTo>
                  <a:pt x="371497" y="1956934"/>
                </a:moveTo>
                <a:cubicBezTo>
                  <a:pt x="371496" y="2832980"/>
                  <a:pt x="1152193" y="3543156"/>
                  <a:pt x="2115233" y="3543157"/>
                </a:cubicBezTo>
                <a:cubicBezTo>
                  <a:pt x="3078273" y="3543157"/>
                  <a:pt x="3858971" y="2832983"/>
                  <a:pt x="3858972" y="1956937"/>
                </a:cubicBezTo>
                <a:cubicBezTo>
                  <a:pt x="3858972" y="1080891"/>
                  <a:pt x="3078274" y="370716"/>
                  <a:pt x="2115234" y="370716"/>
                </a:cubicBezTo>
                <a:cubicBezTo>
                  <a:pt x="1152194" y="370715"/>
                  <a:pt x="371495" y="1080889"/>
                  <a:pt x="371494" y="1956935"/>
                </a:cubicBezTo>
                <a:cubicBezTo>
                  <a:pt x="371495" y="1956935"/>
                  <a:pt x="371496" y="1956934"/>
                  <a:pt x="371497" y="1956934"/>
                </a:cubicBezTo>
                <a:close/>
              </a:path>
            </a:pathLst>
          </a:custGeom>
          <a:blipFill dpi="0" rotWithShape="1">
            <a:blip r:embed="rId2"/>
            <a:srcRect/>
            <a:stretch>
              <a:fillRect/>
            </a:stretch>
          </a:blipFill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sz="727">
              <a:solidFill>
                <a:schemeClr val="tx1"/>
              </a:solidFill>
            </a:endParaRPr>
          </a:p>
        </p:txBody>
      </p:sp>
      <p:sp>
        <p:nvSpPr>
          <p:cNvPr id="11" name="Forme libre 10"/>
          <p:cNvSpPr/>
          <p:nvPr/>
        </p:nvSpPr>
        <p:spPr>
          <a:xfrm>
            <a:off x="1723099" y="1000411"/>
            <a:ext cx="892436" cy="892436"/>
          </a:xfrm>
          <a:custGeom>
            <a:avLst/>
            <a:gdLst>
              <a:gd name="connsiteX0" fmla="*/ 0 w 4230470"/>
              <a:gd name="connsiteY0" fmla="*/ 1957718 h 3915435"/>
              <a:gd name="connsiteX1" fmla="*/ 678459 w 4230470"/>
              <a:gd name="connsiteY1" fmla="*/ 520940 h 3915435"/>
              <a:gd name="connsiteX2" fmla="*/ 2115239 w 4230470"/>
              <a:gd name="connsiteY2" fmla="*/ 2 h 3915435"/>
              <a:gd name="connsiteX3" fmla="*/ 3552017 w 4230470"/>
              <a:gd name="connsiteY3" fmla="*/ 520943 h 3915435"/>
              <a:gd name="connsiteX4" fmla="*/ 4230471 w 4230470"/>
              <a:gd name="connsiteY4" fmla="*/ 1957723 h 3915435"/>
              <a:gd name="connsiteX5" fmla="*/ 3552014 w 4230470"/>
              <a:gd name="connsiteY5" fmla="*/ 3394502 h 3915435"/>
              <a:gd name="connsiteX6" fmla="*/ 2115235 w 4230470"/>
              <a:gd name="connsiteY6" fmla="*/ 3915441 h 3915435"/>
              <a:gd name="connsiteX7" fmla="*/ 678456 w 4230470"/>
              <a:gd name="connsiteY7" fmla="*/ 3394500 h 3915435"/>
              <a:gd name="connsiteX8" fmla="*/ 1 w 4230470"/>
              <a:gd name="connsiteY8" fmla="*/ 1957720 h 3915435"/>
              <a:gd name="connsiteX9" fmla="*/ 0 w 4230470"/>
              <a:gd name="connsiteY9" fmla="*/ 1957718 h 3915435"/>
              <a:gd name="connsiteX10" fmla="*/ 371497 w 4230470"/>
              <a:gd name="connsiteY10" fmla="*/ 1957718 h 3915435"/>
              <a:gd name="connsiteX11" fmla="*/ 2115233 w 4230470"/>
              <a:gd name="connsiteY11" fmla="*/ 3543941 h 3915435"/>
              <a:gd name="connsiteX12" fmla="*/ 3858972 w 4230470"/>
              <a:gd name="connsiteY12" fmla="*/ 1957721 h 3915435"/>
              <a:gd name="connsiteX13" fmla="*/ 2115234 w 4230470"/>
              <a:gd name="connsiteY13" fmla="*/ 371500 h 3915435"/>
              <a:gd name="connsiteX14" fmla="*/ 371494 w 4230470"/>
              <a:gd name="connsiteY14" fmla="*/ 1957719 h 3915435"/>
              <a:gd name="connsiteX15" fmla="*/ 371497 w 4230470"/>
              <a:gd name="connsiteY15" fmla="*/ 1957718 h 3915435"/>
              <a:gd name="connsiteX0" fmla="*/ 0 w 4230472"/>
              <a:gd name="connsiteY0" fmla="*/ 1957716 h 4038640"/>
              <a:gd name="connsiteX1" fmla="*/ 678459 w 4230472"/>
              <a:gd name="connsiteY1" fmla="*/ 520938 h 4038640"/>
              <a:gd name="connsiteX2" fmla="*/ 2115239 w 4230472"/>
              <a:gd name="connsiteY2" fmla="*/ 0 h 4038640"/>
              <a:gd name="connsiteX3" fmla="*/ 3552017 w 4230472"/>
              <a:gd name="connsiteY3" fmla="*/ 520941 h 4038640"/>
              <a:gd name="connsiteX4" fmla="*/ 4230471 w 4230472"/>
              <a:gd name="connsiteY4" fmla="*/ 1957721 h 4038640"/>
              <a:gd name="connsiteX5" fmla="*/ 2835315 w 4230472"/>
              <a:gd name="connsiteY5" fmla="*/ 2655293 h 4038640"/>
              <a:gd name="connsiteX6" fmla="*/ 2115235 w 4230472"/>
              <a:gd name="connsiteY6" fmla="*/ 3915439 h 4038640"/>
              <a:gd name="connsiteX7" fmla="*/ 678456 w 4230472"/>
              <a:gd name="connsiteY7" fmla="*/ 3394498 h 4038640"/>
              <a:gd name="connsiteX8" fmla="*/ 1 w 4230472"/>
              <a:gd name="connsiteY8" fmla="*/ 1957718 h 4038640"/>
              <a:gd name="connsiteX9" fmla="*/ 0 w 4230472"/>
              <a:gd name="connsiteY9" fmla="*/ 1957716 h 4038640"/>
              <a:gd name="connsiteX10" fmla="*/ 371497 w 4230472"/>
              <a:gd name="connsiteY10" fmla="*/ 1957716 h 4038640"/>
              <a:gd name="connsiteX11" fmla="*/ 2115233 w 4230472"/>
              <a:gd name="connsiteY11" fmla="*/ 3543939 h 4038640"/>
              <a:gd name="connsiteX12" fmla="*/ 3858972 w 4230472"/>
              <a:gd name="connsiteY12" fmla="*/ 1957719 h 4038640"/>
              <a:gd name="connsiteX13" fmla="*/ 2115234 w 4230472"/>
              <a:gd name="connsiteY13" fmla="*/ 371498 h 4038640"/>
              <a:gd name="connsiteX14" fmla="*/ 371494 w 4230472"/>
              <a:gd name="connsiteY14" fmla="*/ 1957717 h 4038640"/>
              <a:gd name="connsiteX15" fmla="*/ 371497 w 4230472"/>
              <a:gd name="connsiteY15" fmla="*/ 1957716 h 4038640"/>
              <a:gd name="connsiteX0" fmla="*/ 0 w 4230472"/>
              <a:gd name="connsiteY0" fmla="*/ 1957716 h 4158653"/>
              <a:gd name="connsiteX1" fmla="*/ 678459 w 4230472"/>
              <a:gd name="connsiteY1" fmla="*/ 520938 h 4158653"/>
              <a:gd name="connsiteX2" fmla="*/ 2115239 w 4230472"/>
              <a:gd name="connsiteY2" fmla="*/ 0 h 4158653"/>
              <a:gd name="connsiteX3" fmla="*/ 3552017 w 4230472"/>
              <a:gd name="connsiteY3" fmla="*/ 520941 h 4158653"/>
              <a:gd name="connsiteX4" fmla="*/ 4230471 w 4230472"/>
              <a:gd name="connsiteY4" fmla="*/ 1957721 h 4158653"/>
              <a:gd name="connsiteX5" fmla="*/ 2025225 w 4230472"/>
              <a:gd name="connsiteY5" fmla="*/ 1935212 h 4158653"/>
              <a:gd name="connsiteX6" fmla="*/ 2115235 w 4230472"/>
              <a:gd name="connsiteY6" fmla="*/ 3915439 h 4158653"/>
              <a:gd name="connsiteX7" fmla="*/ 678456 w 4230472"/>
              <a:gd name="connsiteY7" fmla="*/ 3394498 h 4158653"/>
              <a:gd name="connsiteX8" fmla="*/ 1 w 4230472"/>
              <a:gd name="connsiteY8" fmla="*/ 1957718 h 4158653"/>
              <a:gd name="connsiteX9" fmla="*/ 0 w 4230472"/>
              <a:gd name="connsiteY9" fmla="*/ 1957716 h 4158653"/>
              <a:gd name="connsiteX10" fmla="*/ 371497 w 4230472"/>
              <a:gd name="connsiteY10" fmla="*/ 1957716 h 4158653"/>
              <a:gd name="connsiteX11" fmla="*/ 2115233 w 4230472"/>
              <a:gd name="connsiteY11" fmla="*/ 3543939 h 4158653"/>
              <a:gd name="connsiteX12" fmla="*/ 3858972 w 4230472"/>
              <a:gd name="connsiteY12" fmla="*/ 1957719 h 4158653"/>
              <a:gd name="connsiteX13" fmla="*/ 2115234 w 4230472"/>
              <a:gd name="connsiteY13" fmla="*/ 371498 h 4158653"/>
              <a:gd name="connsiteX14" fmla="*/ 371494 w 4230472"/>
              <a:gd name="connsiteY14" fmla="*/ 1957717 h 4158653"/>
              <a:gd name="connsiteX15" fmla="*/ 371497 w 4230472"/>
              <a:gd name="connsiteY15" fmla="*/ 1957716 h 4158653"/>
              <a:gd name="connsiteX0" fmla="*/ 0 w 4230472"/>
              <a:gd name="connsiteY0" fmla="*/ 1957716 h 4023638"/>
              <a:gd name="connsiteX1" fmla="*/ 678459 w 4230472"/>
              <a:gd name="connsiteY1" fmla="*/ 520938 h 4023638"/>
              <a:gd name="connsiteX2" fmla="*/ 2115239 w 4230472"/>
              <a:gd name="connsiteY2" fmla="*/ 0 h 4023638"/>
              <a:gd name="connsiteX3" fmla="*/ 3552017 w 4230472"/>
              <a:gd name="connsiteY3" fmla="*/ 520941 h 4023638"/>
              <a:gd name="connsiteX4" fmla="*/ 4230471 w 4230472"/>
              <a:gd name="connsiteY4" fmla="*/ 1957721 h 4023638"/>
              <a:gd name="connsiteX5" fmla="*/ 2745305 w 4230472"/>
              <a:gd name="connsiteY5" fmla="*/ 2745302 h 4023638"/>
              <a:gd name="connsiteX6" fmla="*/ 2115235 w 4230472"/>
              <a:gd name="connsiteY6" fmla="*/ 3915439 h 4023638"/>
              <a:gd name="connsiteX7" fmla="*/ 678456 w 4230472"/>
              <a:gd name="connsiteY7" fmla="*/ 3394498 h 4023638"/>
              <a:gd name="connsiteX8" fmla="*/ 1 w 4230472"/>
              <a:gd name="connsiteY8" fmla="*/ 1957718 h 4023638"/>
              <a:gd name="connsiteX9" fmla="*/ 0 w 4230472"/>
              <a:gd name="connsiteY9" fmla="*/ 1957716 h 4023638"/>
              <a:gd name="connsiteX10" fmla="*/ 371497 w 4230472"/>
              <a:gd name="connsiteY10" fmla="*/ 1957716 h 4023638"/>
              <a:gd name="connsiteX11" fmla="*/ 2115233 w 4230472"/>
              <a:gd name="connsiteY11" fmla="*/ 3543939 h 4023638"/>
              <a:gd name="connsiteX12" fmla="*/ 3858972 w 4230472"/>
              <a:gd name="connsiteY12" fmla="*/ 1957719 h 4023638"/>
              <a:gd name="connsiteX13" fmla="*/ 2115234 w 4230472"/>
              <a:gd name="connsiteY13" fmla="*/ 371498 h 4023638"/>
              <a:gd name="connsiteX14" fmla="*/ 371494 w 4230472"/>
              <a:gd name="connsiteY14" fmla="*/ 1957717 h 4023638"/>
              <a:gd name="connsiteX15" fmla="*/ 371497 w 4230472"/>
              <a:gd name="connsiteY15" fmla="*/ 1957716 h 4023638"/>
              <a:gd name="connsiteX0" fmla="*/ 0 w 4230472"/>
              <a:gd name="connsiteY0" fmla="*/ 2080915 h 4146837"/>
              <a:gd name="connsiteX1" fmla="*/ 1215135 w 4230472"/>
              <a:gd name="connsiteY1" fmla="*/ 1383336 h 4146837"/>
              <a:gd name="connsiteX2" fmla="*/ 2115239 w 4230472"/>
              <a:gd name="connsiteY2" fmla="*/ 123199 h 4146837"/>
              <a:gd name="connsiteX3" fmla="*/ 3552017 w 4230472"/>
              <a:gd name="connsiteY3" fmla="*/ 644140 h 4146837"/>
              <a:gd name="connsiteX4" fmla="*/ 4230471 w 4230472"/>
              <a:gd name="connsiteY4" fmla="*/ 2080920 h 4146837"/>
              <a:gd name="connsiteX5" fmla="*/ 2745305 w 4230472"/>
              <a:gd name="connsiteY5" fmla="*/ 2868501 h 4146837"/>
              <a:gd name="connsiteX6" fmla="*/ 2115235 w 4230472"/>
              <a:gd name="connsiteY6" fmla="*/ 4038638 h 4146837"/>
              <a:gd name="connsiteX7" fmla="*/ 678456 w 4230472"/>
              <a:gd name="connsiteY7" fmla="*/ 3517697 h 4146837"/>
              <a:gd name="connsiteX8" fmla="*/ 1 w 4230472"/>
              <a:gd name="connsiteY8" fmla="*/ 2080917 h 4146837"/>
              <a:gd name="connsiteX9" fmla="*/ 0 w 4230472"/>
              <a:gd name="connsiteY9" fmla="*/ 2080915 h 4146837"/>
              <a:gd name="connsiteX10" fmla="*/ 371497 w 4230472"/>
              <a:gd name="connsiteY10" fmla="*/ 2080915 h 4146837"/>
              <a:gd name="connsiteX11" fmla="*/ 2115233 w 4230472"/>
              <a:gd name="connsiteY11" fmla="*/ 3667138 h 4146837"/>
              <a:gd name="connsiteX12" fmla="*/ 3858972 w 4230472"/>
              <a:gd name="connsiteY12" fmla="*/ 2080918 h 4146837"/>
              <a:gd name="connsiteX13" fmla="*/ 2115234 w 4230472"/>
              <a:gd name="connsiteY13" fmla="*/ 494697 h 4146837"/>
              <a:gd name="connsiteX14" fmla="*/ 371494 w 4230472"/>
              <a:gd name="connsiteY14" fmla="*/ 2080916 h 4146837"/>
              <a:gd name="connsiteX15" fmla="*/ 371497 w 4230472"/>
              <a:gd name="connsiteY15" fmla="*/ 2080915 h 4146837"/>
              <a:gd name="connsiteX0" fmla="*/ 0 w 4230472"/>
              <a:gd name="connsiteY0" fmla="*/ 1980218 h 4046140"/>
              <a:gd name="connsiteX1" fmla="*/ 1215135 w 4230472"/>
              <a:gd name="connsiteY1" fmla="*/ 1282639 h 4046140"/>
              <a:gd name="connsiteX2" fmla="*/ 2115239 w 4230472"/>
              <a:gd name="connsiteY2" fmla="*/ 22502 h 4046140"/>
              <a:gd name="connsiteX3" fmla="*/ 2925325 w 4230472"/>
              <a:gd name="connsiteY3" fmla="*/ 1147625 h 4046140"/>
              <a:gd name="connsiteX4" fmla="*/ 4230471 w 4230472"/>
              <a:gd name="connsiteY4" fmla="*/ 1980223 h 4046140"/>
              <a:gd name="connsiteX5" fmla="*/ 2745305 w 4230472"/>
              <a:gd name="connsiteY5" fmla="*/ 2767804 h 4046140"/>
              <a:gd name="connsiteX6" fmla="*/ 2115235 w 4230472"/>
              <a:gd name="connsiteY6" fmla="*/ 3937941 h 4046140"/>
              <a:gd name="connsiteX7" fmla="*/ 678456 w 4230472"/>
              <a:gd name="connsiteY7" fmla="*/ 3417000 h 4046140"/>
              <a:gd name="connsiteX8" fmla="*/ 1 w 4230472"/>
              <a:gd name="connsiteY8" fmla="*/ 1980220 h 4046140"/>
              <a:gd name="connsiteX9" fmla="*/ 0 w 4230472"/>
              <a:gd name="connsiteY9" fmla="*/ 1980218 h 4046140"/>
              <a:gd name="connsiteX10" fmla="*/ 371497 w 4230472"/>
              <a:gd name="connsiteY10" fmla="*/ 1980218 h 4046140"/>
              <a:gd name="connsiteX11" fmla="*/ 2115233 w 4230472"/>
              <a:gd name="connsiteY11" fmla="*/ 3566441 h 4046140"/>
              <a:gd name="connsiteX12" fmla="*/ 3858972 w 4230472"/>
              <a:gd name="connsiteY12" fmla="*/ 1980221 h 4046140"/>
              <a:gd name="connsiteX13" fmla="*/ 2115234 w 4230472"/>
              <a:gd name="connsiteY13" fmla="*/ 394000 h 4046140"/>
              <a:gd name="connsiteX14" fmla="*/ 371494 w 4230472"/>
              <a:gd name="connsiteY14" fmla="*/ 1980219 h 4046140"/>
              <a:gd name="connsiteX15" fmla="*/ 371497 w 4230472"/>
              <a:gd name="connsiteY15" fmla="*/ 1980218 h 4046140"/>
              <a:gd name="connsiteX0" fmla="*/ 0 w 4230472"/>
              <a:gd name="connsiteY0" fmla="*/ 1980218 h 3960443"/>
              <a:gd name="connsiteX1" fmla="*/ 1215135 w 4230472"/>
              <a:gd name="connsiteY1" fmla="*/ 1282639 h 3960443"/>
              <a:gd name="connsiteX2" fmla="*/ 2115239 w 4230472"/>
              <a:gd name="connsiteY2" fmla="*/ 22502 h 3960443"/>
              <a:gd name="connsiteX3" fmla="*/ 2925325 w 4230472"/>
              <a:gd name="connsiteY3" fmla="*/ 1147625 h 3960443"/>
              <a:gd name="connsiteX4" fmla="*/ 4230471 w 4230472"/>
              <a:gd name="connsiteY4" fmla="*/ 1980223 h 3960443"/>
              <a:gd name="connsiteX5" fmla="*/ 2745305 w 4230472"/>
              <a:gd name="connsiteY5" fmla="*/ 2767804 h 3960443"/>
              <a:gd name="connsiteX6" fmla="*/ 2115235 w 4230472"/>
              <a:gd name="connsiteY6" fmla="*/ 3937941 h 3960443"/>
              <a:gd name="connsiteX7" fmla="*/ 1215135 w 4230472"/>
              <a:gd name="connsiteY7" fmla="*/ 2632789 h 3960443"/>
              <a:gd name="connsiteX8" fmla="*/ 1 w 4230472"/>
              <a:gd name="connsiteY8" fmla="*/ 1980220 h 3960443"/>
              <a:gd name="connsiteX9" fmla="*/ 0 w 4230472"/>
              <a:gd name="connsiteY9" fmla="*/ 1980218 h 3960443"/>
              <a:gd name="connsiteX10" fmla="*/ 371497 w 4230472"/>
              <a:gd name="connsiteY10" fmla="*/ 1980218 h 3960443"/>
              <a:gd name="connsiteX11" fmla="*/ 2115233 w 4230472"/>
              <a:gd name="connsiteY11" fmla="*/ 3566441 h 3960443"/>
              <a:gd name="connsiteX12" fmla="*/ 3858972 w 4230472"/>
              <a:gd name="connsiteY12" fmla="*/ 1980221 h 3960443"/>
              <a:gd name="connsiteX13" fmla="*/ 2115234 w 4230472"/>
              <a:gd name="connsiteY13" fmla="*/ 394000 h 3960443"/>
              <a:gd name="connsiteX14" fmla="*/ 371494 w 4230472"/>
              <a:gd name="connsiteY14" fmla="*/ 1980219 h 3960443"/>
              <a:gd name="connsiteX15" fmla="*/ 371497 w 4230472"/>
              <a:gd name="connsiteY15" fmla="*/ 1980218 h 3960443"/>
              <a:gd name="connsiteX0" fmla="*/ 0 w 4230472"/>
              <a:gd name="connsiteY0" fmla="*/ 1980218 h 3956997"/>
              <a:gd name="connsiteX1" fmla="*/ 1215135 w 4230472"/>
              <a:gd name="connsiteY1" fmla="*/ 1282639 h 3956997"/>
              <a:gd name="connsiteX2" fmla="*/ 2115239 w 4230472"/>
              <a:gd name="connsiteY2" fmla="*/ 22502 h 3956997"/>
              <a:gd name="connsiteX3" fmla="*/ 2925325 w 4230472"/>
              <a:gd name="connsiteY3" fmla="*/ 1147625 h 3956997"/>
              <a:gd name="connsiteX4" fmla="*/ 4230471 w 4230472"/>
              <a:gd name="connsiteY4" fmla="*/ 1980223 h 3956997"/>
              <a:gd name="connsiteX5" fmla="*/ 2868941 w 4230472"/>
              <a:gd name="connsiteY5" fmla="*/ 2747124 h 3956997"/>
              <a:gd name="connsiteX6" fmla="*/ 2115235 w 4230472"/>
              <a:gd name="connsiteY6" fmla="*/ 3937941 h 3956997"/>
              <a:gd name="connsiteX7" fmla="*/ 1215135 w 4230472"/>
              <a:gd name="connsiteY7" fmla="*/ 2632789 h 3956997"/>
              <a:gd name="connsiteX8" fmla="*/ 1 w 4230472"/>
              <a:gd name="connsiteY8" fmla="*/ 1980220 h 3956997"/>
              <a:gd name="connsiteX9" fmla="*/ 0 w 4230472"/>
              <a:gd name="connsiteY9" fmla="*/ 1980218 h 3956997"/>
              <a:gd name="connsiteX10" fmla="*/ 371497 w 4230472"/>
              <a:gd name="connsiteY10" fmla="*/ 1980218 h 3956997"/>
              <a:gd name="connsiteX11" fmla="*/ 2115233 w 4230472"/>
              <a:gd name="connsiteY11" fmla="*/ 3566441 h 3956997"/>
              <a:gd name="connsiteX12" fmla="*/ 3858972 w 4230472"/>
              <a:gd name="connsiteY12" fmla="*/ 1980221 h 3956997"/>
              <a:gd name="connsiteX13" fmla="*/ 2115234 w 4230472"/>
              <a:gd name="connsiteY13" fmla="*/ 394000 h 3956997"/>
              <a:gd name="connsiteX14" fmla="*/ 371494 w 4230472"/>
              <a:gd name="connsiteY14" fmla="*/ 1980219 h 3956997"/>
              <a:gd name="connsiteX15" fmla="*/ 371497 w 4230472"/>
              <a:gd name="connsiteY15" fmla="*/ 1980218 h 3956997"/>
              <a:gd name="connsiteX0" fmla="*/ 0 w 4327725"/>
              <a:gd name="connsiteY0" fmla="*/ 1980218 h 3956997"/>
              <a:gd name="connsiteX1" fmla="*/ 1215135 w 4327725"/>
              <a:gd name="connsiteY1" fmla="*/ 1282639 h 3956997"/>
              <a:gd name="connsiteX2" fmla="*/ 2115239 w 4327725"/>
              <a:gd name="connsiteY2" fmla="*/ 22502 h 3956997"/>
              <a:gd name="connsiteX3" fmla="*/ 2925325 w 4327725"/>
              <a:gd name="connsiteY3" fmla="*/ 1147625 h 3956997"/>
              <a:gd name="connsiteX4" fmla="*/ 4327724 w 4327725"/>
              <a:gd name="connsiteY4" fmla="*/ 1968773 h 3956997"/>
              <a:gd name="connsiteX5" fmla="*/ 2868941 w 4327725"/>
              <a:gd name="connsiteY5" fmla="*/ 2747124 h 3956997"/>
              <a:gd name="connsiteX6" fmla="*/ 2115235 w 4327725"/>
              <a:gd name="connsiteY6" fmla="*/ 3937941 h 3956997"/>
              <a:gd name="connsiteX7" fmla="*/ 1215135 w 4327725"/>
              <a:gd name="connsiteY7" fmla="*/ 2632789 h 3956997"/>
              <a:gd name="connsiteX8" fmla="*/ 1 w 4327725"/>
              <a:gd name="connsiteY8" fmla="*/ 1980220 h 3956997"/>
              <a:gd name="connsiteX9" fmla="*/ 0 w 4327725"/>
              <a:gd name="connsiteY9" fmla="*/ 1980218 h 3956997"/>
              <a:gd name="connsiteX10" fmla="*/ 371497 w 4327725"/>
              <a:gd name="connsiteY10" fmla="*/ 1980218 h 3956997"/>
              <a:gd name="connsiteX11" fmla="*/ 2115233 w 4327725"/>
              <a:gd name="connsiteY11" fmla="*/ 3566441 h 3956997"/>
              <a:gd name="connsiteX12" fmla="*/ 3858972 w 4327725"/>
              <a:gd name="connsiteY12" fmla="*/ 1980221 h 3956997"/>
              <a:gd name="connsiteX13" fmla="*/ 2115234 w 4327725"/>
              <a:gd name="connsiteY13" fmla="*/ 394000 h 3956997"/>
              <a:gd name="connsiteX14" fmla="*/ 371494 w 4327725"/>
              <a:gd name="connsiteY14" fmla="*/ 1980219 h 3956997"/>
              <a:gd name="connsiteX15" fmla="*/ 371497 w 4327725"/>
              <a:gd name="connsiteY15" fmla="*/ 1980218 h 3956997"/>
              <a:gd name="connsiteX0" fmla="*/ 0 w 4181846"/>
              <a:gd name="connsiteY0" fmla="*/ 1980218 h 3956997"/>
              <a:gd name="connsiteX1" fmla="*/ 1215135 w 4181846"/>
              <a:gd name="connsiteY1" fmla="*/ 1282639 h 3956997"/>
              <a:gd name="connsiteX2" fmla="*/ 2115239 w 4181846"/>
              <a:gd name="connsiteY2" fmla="*/ 22502 h 3956997"/>
              <a:gd name="connsiteX3" fmla="*/ 2925325 w 4181846"/>
              <a:gd name="connsiteY3" fmla="*/ 1147625 h 3956997"/>
              <a:gd name="connsiteX4" fmla="*/ 4181845 w 4181846"/>
              <a:gd name="connsiteY4" fmla="*/ 1968773 h 3956997"/>
              <a:gd name="connsiteX5" fmla="*/ 2868941 w 4181846"/>
              <a:gd name="connsiteY5" fmla="*/ 2747124 h 3956997"/>
              <a:gd name="connsiteX6" fmla="*/ 2115235 w 4181846"/>
              <a:gd name="connsiteY6" fmla="*/ 3937941 h 3956997"/>
              <a:gd name="connsiteX7" fmla="*/ 1215135 w 4181846"/>
              <a:gd name="connsiteY7" fmla="*/ 2632789 h 3956997"/>
              <a:gd name="connsiteX8" fmla="*/ 1 w 4181846"/>
              <a:gd name="connsiteY8" fmla="*/ 1980220 h 3956997"/>
              <a:gd name="connsiteX9" fmla="*/ 0 w 4181846"/>
              <a:gd name="connsiteY9" fmla="*/ 1980218 h 3956997"/>
              <a:gd name="connsiteX10" fmla="*/ 371497 w 4181846"/>
              <a:gd name="connsiteY10" fmla="*/ 1980218 h 3956997"/>
              <a:gd name="connsiteX11" fmla="*/ 2115233 w 4181846"/>
              <a:gd name="connsiteY11" fmla="*/ 3566441 h 3956997"/>
              <a:gd name="connsiteX12" fmla="*/ 3858972 w 4181846"/>
              <a:gd name="connsiteY12" fmla="*/ 1980221 h 3956997"/>
              <a:gd name="connsiteX13" fmla="*/ 2115234 w 4181846"/>
              <a:gd name="connsiteY13" fmla="*/ 394000 h 3956997"/>
              <a:gd name="connsiteX14" fmla="*/ 371494 w 4181846"/>
              <a:gd name="connsiteY14" fmla="*/ 1980219 h 3956997"/>
              <a:gd name="connsiteX15" fmla="*/ 371497 w 4181846"/>
              <a:gd name="connsiteY15" fmla="*/ 1980218 h 3956997"/>
              <a:gd name="connsiteX0" fmla="*/ 48625 w 4181846"/>
              <a:gd name="connsiteY0" fmla="*/ 2014559 h 3956997"/>
              <a:gd name="connsiteX1" fmla="*/ 1215135 w 4181846"/>
              <a:gd name="connsiteY1" fmla="*/ 1282639 h 3956997"/>
              <a:gd name="connsiteX2" fmla="*/ 2115239 w 4181846"/>
              <a:gd name="connsiteY2" fmla="*/ 22502 h 3956997"/>
              <a:gd name="connsiteX3" fmla="*/ 2925325 w 4181846"/>
              <a:gd name="connsiteY3" fmla="*/ 1147625 h 3956997"/>
              <a:gd name="connsiteX4" fmla="*/ 4181845 w 4181846"/>
              <a:gd name="connsiteY4" fmla="*/ 1968773 h 3956997"/>
              <a:gd name="connsiteX5" fmla="*/ 2868941 w 4181846"/>
              <a:gd name="connsiteY5" fmla="*/ 2747124 h 3956997"/>
              <a:gd name="connsiteX6" fmla="*/ 2115235 w 4181846"/>
              <a:gd name="connsiteY6" fmla="*/ 3937941 h 3956997"/>
              <a:gd name="connsiteX7" fmla="*/ 1215135 w 4181846"/>
              <a:gd name="connsiteY7" fmla="*/ 2632789 h 3956997"/>
              <a:gd name="connsiteX8" fmla="*/ 1 w 4181846"/>
              <a:gd name="connsiteY8" fmla="*/ 1980220 h 3956997"/>
              <a:gd name="connsiteX9" fmla="*/ 48625 w 4181846"/>
              <a:gd name="connsiteY9" fmla="*/ 2014559 h 3956997"/>
              <a:gd name="connsiteX10" fmla="*/ 371497 w 4181846"/>
              <a:gd name="connsiteY10" fmla="*/ 1980218 h 3956997"/>
              <a:gd name="connsiteX11" fmla="*/ 2115233 w 4181846"/>
              <a:gd name="connsiteY11" fmla="*/ 3566441 h 3956997"/>
              <a:gd name="connsiteX12" fmla="*/ 3858972 w 4181846"/>
              <a:gd name="connsiteY12" fmla="*/ 1980221 h 3956997"/>
              <a:gd name="connsiteX13" fmla="*/ 2115234 w 4181846"/>
              <a:gd name="connsiteY13" fmla="*/ 394000 h 3956997"/>
              <a:gd name="connsiteX14" fmla="*/ 371494 w 4181846"/>
              <a:gd name="connsiteY14" fmla="*/ 1980219 h 3956997"/>
              <a:gd name="connsiteX15" fmla="*/ 371497 w 4181846"/>
              <a:gd name="connsiteY15" fmla="*/ 1980218 h 3956997"/>
              <a:gd name="connsiteX0" fmla="*/ 48625 w 4181846"/>
              <a:gd name="connsiteY0" fmla="*/ 1991275 h 3933713"/>
              <a:gd name="connsiteX1" fmla="*/ 1215135 w 4181846"/>
              <a:gd name="connsiteY1" fmla="*/ 1259355 h 3933713"/>
              <a:gd name="connsiteX2" fmla="*/ 2139548 w 4181846"/>
              <a:gd name="connsiteY2" fmla="*/ 22502 h 3933713"/>
              <a:gd name="connsiteX3" fmla="*/ 2925325 w 4181846"/>
              <a:gd name="connsiteY3" fmla="*/ 1124341 h 3933713"/>
              <a:gd name="connsiteX4" fmla="*/ 4181845 w 4181846"/>
              <a:gd name="connsiteY4" fmla="*/ 1945489 h 3933713"/>
              <a:gd name="connsiteX5" fmla="*/ 2868941 w 4181846"/>
              <a:gd name="connsiteY5" fmla="*/ 2723840 h 3933713"/>
              <a:gd name="connsiteX6" fmla="*/ 2115235 w 4181846"/>
              <a:gd name="connsiteY6" fmla="*/ 3914657 h 3933713"/>
              <a:gd name="connsiteX7" fmla="*/ 1215135 w 4181846"/>
              <a:gd name="connsiteY7" fmla="*/ 2609505 h 3933713"/>
              <a:gd name="connsiteX8" fmla="*/ 1 w 4181846"/>
              <a:gd name="connsiteY8" fmla="*/ 1956936 h 3933713"/>
              <a:gd name="connsiteX9" fmla="*/ 48625 w 4181846"/>
              <a:gd name="connsiteY9" fmla="*/ 1991275 h 3933713"/>
              <a:gd name="connsiteX10" fmla="*/ 371497 w 4181846"/>
              <a:gd name="connsiteY10" fmla="*/ 1956934 h 3933713"/>
              <a:gd name="connsiteX11" fmla="*/ 2115233 w 4181846"/>
              <a:gd name="connsiteY11" fmla="*/ 3543157 h 3933713"/>
              <a:gd name="connsiteX12" fmla="*/ 3858972 w 4181846"/>
              <a:gd name="connsiteY12" fmla="*/ 1956937 h 3933713"/>
              <a:gd name="connsiteX13" fmla="*/ 2115234 w 4181846"/>
              <a:gd name="connsiteY13" fmla="*/ 370716 h 3933713"/>
              <a:gd name="connsiteX14" fmla="*/ 371494 w 4181846"/>
              <a:gd name="connsiteY14" fmla="*/ 1956935 h 3933713"/>
              <a:gd name="connsiteX15" fmla="*/ 371497 w 4181846"/>
              <a:gd name="connsiteY15" fmla="*/ 1956934 h 3933713"/>
              <a:gd name="connsiteX0" fmla="*/ 48625 w 4181846"/>
              <a:gd name="connsiteY0" fmla="*/ 1991275 h 3841746"/>
              <a:gd name="connsiteX1" fmla="*/ 1215135 w 4181846"/>
              <a:gd name="connsiteY1" fmla="*/ 1259355 h 3841746"/>
              <a:gd name="connsiteX2" fmla="*/ 2139548 w 4181846"/>
              <a:gd name="connsiteY2" fmla="*/ 22502 h 3841746"/>
              <a:gd name="connsiteX3" fmla="*/ 2925325 w 4181846"/>
              <a:gd name="connsiteY3" fmla="*/ 1124341 h 3841746"/>
              <a:gd name="connsiteX4" fmla="*/ 4181845 w 4181846"/>
              <a:gd name="connsiteY4" fmla="*/ 1945489 h 3841746"/>
              <a:gd name="connsiteX5" fmla="*/ 2868941 w 4181846"/>
              <a:gd name="connsiteY5" fmla="*/ 2723840 h 3841746"/>
              <a:gd name="connsiteX6" fmla="*/ 2139548 w 4181846"/>
              <a:gd name="connsiteY6" fmla="*/ 3822690 h 3841746"/>
              <a:gd name="connsiteX7" fmla="*/ 1215135 w 4181846"/>
              <a:gd name="connsiteY7" fmla="*/ 2609505 h 3841746"/>
              <a:gd name="connsiteX8" fmla="*/ 1 w 4181846"/>
              <a:gd name="connsiteY8" fmla="*/ 1956936 h 3841746"/>
              <a:gd name="connsiteX9" fmla="*/ 48625 w 4181846"/>
              <a:gd name="connsiteY9" fmla="*/ 1991275 h 3841746"/>
              <a:gd name="connsiteX10" fmla="*/ 371497 w 4181846"/>
              <a:gd name="connsiteY10" fmla="*/ 1956934 h 3841746"/>
              <a:gd name="connsiteX11" fmla="*/ 2115233 w 4181846"/>
              <a:gd name="connsiteY11" fmla="*/ 3543157 h 3841746"/>
              <a:gd name="connsiteX12" fmla="*/ 3858972 w 4181846"/>
              <a:gd name="connsiteY12" fmla="*/ 1956937 h 3841746"/>
              <a:gd name="connsiteX13" fmla="*/ 2115234 w 4181846"/>
              <a:gd name="connsiteY13" fmla="*/ 370716 h 3841746"/>
              <a:gd name="connsiteX14" fmla="*/ 371494 w 4181846"/>
              <a:gd name="connsiteY14" fmla="*/ 1956935 h 3841746"/>
              <a:gd name="connsiteX15" fmla="*/ 371497 w 4181846"/>
              <a:gd name="connsiteY15" fmla="*/ 1956934 h 3841746"/>
              <a:gd name="connsiteX0" fmla="*/ 48625 w 4181846"/>
              <a:gd name="connsiteY0" fmla="*/ 1991275 h 3834188"/>
              <a:gd name="connsiteX1" fmla="*/ 1215135 w 4181846"/>
              <a:gd name="connsiteY1" fmla="*/ 1259355 h 3834188"/>
              <a:gd name="connsiteX2" fmla="*/ 2139548 w 4181846"/>
              <a:gd name="connsiteY2" fmla="*/ 22502 h 3834188"/>
              <a:gd name="connsiteX3" fmla="*/ 2925325 w 4181846"/>
              <a:gd name="connsiteY3" fmla="*/ 1124341 h 3834188"/>
              <a:gd name="connsiteX4" fmla="*/ 4181845 w 4181846"/>
              <a:gd name="connsiteY4" fmla="*/ 1945489 h 3834188"/>
              <a:gd name="connsiteX5" fmla="*/ 2868941 w 4181846"/>
              <a:gd name="connsiteY5" fmla="*/ 2723840 h 3834188"/>
              <a:gd name="connsiteX6" fmla="*/ 2139548 w 4181846"/>
              <a:gd name="connsiteY6" fmla="*/ 3822690 h 3834188"/>
              <a:gd name="connsiteX7" fmla="*/ 1215135 w 4181846"/>
              <a:gd name="connsiteY7" fmla="*/ 2609505 h 3834188"/>
              <a:gd name="connsiteX8" fmla="*/ 1 w 4181846"/>
              <a:gd name="connsiteY8" fmla="*/ 1956936 h 3834188"/>
              <a:gd name="connsiteX9" fmla="*/ 48625 w 4181846"/>
              <a:gd name="connsiteY9" fmla="*/ 1991275 h 3834188"/>
              <a:gd name="connsiteX10" fmla="*/ 371497 w 4181846"/>
              <a:gd name="connsiteY10" fmla="*/ 1956934 h 3834188"/>
              <a:gd name="connsiteX11" fmla="*/ 2115233 w 4181846"/>
              <a:gd name="connsiteY11" fmla="*/ 3543157 h 3834188"/>
              <a:gd name="connsiteX12" fmla="*/ 3858972 w 4181846"/>
              <a:gd name="connsiteY12" fmla="*/ 1956937 h 3834188"/>
              <a:gd name="connsiteX13" fmla="*/ 2115234 w 4181846"/>
              <a:gd name="connsiteY13" fmla="*/ 370716 h 3834188"/>
              <a:gd name="connsiteX14" fmla="*/ 371494 w 4181846"/>
              <a:gd name="connsiteY14" fmla="*/ 1956935 h 3834188"/>
              <a:gd name="connsiteX15" fmla="*/ 371497 w 4181846"/>
              <a:gd name="connsiteY15" fmla="*/ 1956934 h 3834188"/>
              <a:gd name="connsiteX0" fmla="*/ 48625 w 4181846"/>
              <a:gd name="connsiteY0" fmla="*/ 1991275 h 3834188"/>
              <a:gd name="connsiteX1" fmla="*/ 1215135 w 4181846"/>
              <a:gd name="connsiteY1" fmla="*/ 1259355 h 3834188"/>
              <a:gd name="connsiteX2" fmla="*/ 2139548 w 4181846"/>
              <a:gd name="connsiteY2" fmla="*/ 22502 h 3834188"/>
              <a:gd name="connsiteX3" fmla="*/ 2925325 w 4181846"/>
              <a:gd name="connsiteY3" fmla="*/ 1124341 h 3834188"/>
              <a:gd name="connsiteX4" fmla="*/ 4181845 w 4181846"/>
              <a:gd name="connsiteY4" fmla="*/ 1945489 h 3834188"/>
              <a:gd name="connsiteX5" fmla="*/ 2868941 w 4181846"/>
              <a:gd name="connsiteY5" fmla="*/ 2723840 h 3834188"/>
              <a:gd name="connsiteX6" fmla="*/ 2139548 w 4181846"/>
              <a:gd name="connsiteY6" fmla="*/ 3822690 h 3834188"/>
              <a:gd name="connsiteX7" fmla="*/ 1215135 w 4181846"/>
              <a:gd name="connsiteY7" fmla="*/ 2609505 h 3834188"/>
              <a:gd name="connsiteX8" fmla="*/ 1 w 4181846"/>
              <a:gd name="connsiteY8" fmla="*/ 1956936 h 3834188"/>
              <a:gd name="connsiteX9" fmla="*/ 48625 w 4181846"/>
              <a:gd name="connsiteY9" fmla="*/ 1991275 h 3834188"/>
              <a:gd name="connsiteX10" fmla="*/ 371497 w 4181846"/>
              <a:gd name="connsiteY10" fmla="*/ 1956934 h 3834188"/>
              <a:gd name="connsiteX11" fmla="*/ 2115233 w 4181846"/>
              <a:gd name="connsiteY11" fmla="*/ 3543157 h 3834188"/>
              <a:gd name="connsiteX12" fmla="*/ 3858972 w 4181846"/>
              <a:gd name="connsiteY12" fmla="*/ 1956937 h 3834188"/>
              <a:gd name="connsiteX13" fmla="*/ 2115234 w 4181846"/>
              <a:gd name="connsiteY13" fmla="*/ 370716 h 3834188"/>
              <a:gd name="connsiteX14" fmla="*/ 371494 w 4181846"/>
              <a:gd name="connsiteY14" fmla="*/ 1956935 h 3834188"/>
              <a:gd name="connsiteX15" fmla="*/ 371497 w 4181846"/>
              <a:gd name="connsiteY15" fmla="*/ 1956934 h 3834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4181846" h="3834188">
                <a:moveTo>
                  <a:pt x="48625" y="1991275"/>
                </a:moveTo>
                <a:cubicBezTo>
                  <a:pt x="48626" y="1445781"/>
                  <a:pt x="782583" y="1629882"/>
                  <a:pt x="1215135" y="1259355"/>
                </a:cubicBezTo>
                <a:cubicBezTo>
                  <a:pt x="1606098" y="924453"/>
                  <a:pt x="1854516" y="45004"/>
                  <a:pt x="2139548" y="22502"/>
                </a:cubicBezTo>
                <a:cubicBezTo>
                  <a:pt x="2424580" y="0"/>
                  <a:pt x="2534363" y="789438"/>
                  <a:pt x="2925325" y="1124341"/>
                </a:cubicBezTo>
                <a:cubicBezTo>
                  <a:pt x="3357876" y="1494870"/>
                  <a:pt x="4181846" y="1399996"/>
                  <a:pt x="4181845" y="1945489"/>
                </a:cubicBezTo>
                <a:cubicBezTo>
                  <a:pt x="4181845" y="2490983"/>
                  <a:pt x="3301493" y="2353312"/>
                  <a:pt x="2868941" y="2723840"/>
                </a:cubicBezTo>
                <a:cubicBezTo>
                  <a:pt x="2477978" y="3058742"/>
                  <a:pt x="2668601" y="3834188"/>
                  <a:pt x="2139548" y="3822690"/>
                </a:cubicBezTo>
                <a:cubicBezTo>
                  <a:pt x="1494750" y="3747751"/>
                  <a:pt x="1606098" y="2944408"/>
                  <a:pt x="1215135" y="2609505"/>
                </a:cubicBezTo>
                <a:cubicBezTo>
                  <a:pt x="782584" y="2238977"/>
                  <a:pt x="0" y="2502430"/>
                  <a:pt x="1" y="1956936"/>
                </a:cubicBezTo>
                <a:cubicBezTo>
                  <a:pt x="1" y="1956935"/>
                  <a:pt x="48625" y="1991276"/>
                  <a:pt x="48625" y="1991275"/>
                </a:cubicBezTo>
                <a:close/>
                <a:moveTo>
                  <a:pt x="371497" y="1956934"/>
                </a:moveTo>
                <a:cubicBezTo>
                  <a:pt x="371496" y="2832980"/>
                  <a:pt x="1152193" y="3543156"/>
                  <a:pt x="2115233" y="3543157"/>
                </a:cubicBezTo>
                <a:cubicBezTo>
                  <a:pt x="3078273" y="3543157"/>
                  <a:pt x="3858971" y="2832983"/>
                  <a:pt x="3858972" y="1956937"/>
                </a:cubicBezTo>
                <a:cubicBezTo>
                  <a:pt x="3858972" y="1080891"/>
                  <a:pt x="3078274" y="370716"/>
                  <a:pt x="2115234" y="370716"/>
                </a:cubicBezTo>
                <a:cubicBezTo>
                  <a:pt x="1152194" y="370715"/>
                  <a:pt x="371495" y="1080889"/>
                  <a:pt x="371494" y="1956935"/>
                </a:cubicBezTo>
                <a:cubicBezTo>
                  <a:pt x="371495" y="1956935"/>
                  <a:pt x="371496" y="1956934"/>
                  <a:pt x="371497" y="1956934"/>
                </a:cubicBezTo>
                <a:close/>
              </a:path>
            </a:pathLst>
          </a:custGeom>
          <a:blipFill dpi="0" rotWithShape="1">
            <a:blip r:embed="rId2"/>
            <a:srcRect/>
            <a:stretch>
              <a:fillRect/>
            </a:stretch>
          </a:blipFill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sz="727">
              <a:solidFill>
                <a:schemeClr val="tx1"/>
              </a:solidFill>
            </a:endParaRPr>
          </a:p>
        </p:txBody>
      </p:sp>
      <p:sp>
        <p:nvSpPr>
          <p:cNvPr id="12" name="Forme libre 11"/>
          <p:cNvSpPr/>
          <p:nvPr/>
        </p:nvSpPr>
        <p:spPr>
          <a:xfrm>
            <a:off x="3559825" y="1008508"/>
            <a:ext cx="892436" cy="892436"/>
          </a:xfrm>
          <a:custGeom>
            <a:avLst/>
            <a:gdLst>
              <a:gd name="connsiteX0" fmla="*/ 0 w 4230470"/>
              <a:gd name="connsiteY0" fmla="*/ 1957718 h 3915435"/>
              <a:gd name="connsiteX1" fmla="*/ 678459 w 4230470"/>
              <a:gd name="connsiteY1" fmla="*/ 520940 h 3915435"/>
              <a:gd name="connsiteX2" fmla="*/ 2115239 w 4230470"/>
              <a:gd name="connsiteY2" fmla="*/ 2 h 3915435"/>
              <a:gd name="connsiteX3" fmla="*/ 3552017 w 4230470"/>
              <a:gd name="connsiteY3" fmla="*/ 520943 h 3915435"/>
              <a:gd name="connsiteX4" fmla="*/ 4230471 w 4230470"/>
              <a:gd name="connsiteY4" fmla="*/ 1957723 h 3915435"/>
              <a:gd name="connsiteX5" fmla="*/ 3552014 w 4230470"/>
              <a:gd name="connsiteY5" fmla="*/ 3394502 h 3915435"/>
              <a:gd name="connsiteX6" fmla="*/ 2115235 w 4230470"/>
              <a:gd name="connsiteY6" fmla="*/ 3915441 h 3915435"/>
              <a:gd name="connsiteX7" fmla="*/ 678456 w 4230470"/>
              <a:gd name="connsiteY7" fmla="*/ 3394500 h 3915435"/>
              <a:gd name="connsiteX8" fmla="*/ 1 w 4230470"/>
              <a:gd name="connsiteY8" fmla="*/ 1957720 h 3915435"/>
              <a:gd name="connsiteX9" fmla="*/ 0 w 4230470"/>
              <a:gd name="connsiteY9" fmla="*/ 1957718 h 3915435"/>
              <a:gd name="connsiteX10" fmla="*/ 371497 w 4230470"/>
              <a:gd name="connsiteY10" fmla="*/ 1957718 h 3915435"/>
              <a:gd name="connsiteX11" fmla="*/ 2115233 w 4230470"/>
              <a:gd name="connsiteY11" fmla="*/ 3543941 h 3915435"/>
              <a:gd name="connsiteX12" fmla="*/ 3858972 w 4230470"/>
              <a:gd name="connsiteY12" fmla="*/ 1957721 h 3915435"/>
              <a:gd name="connsiteX13" fmla="*/ 2115234 w 4230470"/>
              <a:gd name="connsiteY13" fmla="*/ 371500 h 3915435"/>
              <a:gd name="connsiteX14" fmla="*/ 371494 w 4230470"/>
              <a:gd name="connsiteY14" fmla="*/ 1957719 h 3915435"/>
              <a:gd name="connsiteX15" fmla="*/ 371497 w 4230470"/>
              <a:gd name="connsiteY15" fmla="*/ 1957718 h 3915435"/>
              <a:gd name="connsiteX0" fmla="*/ 0 w 4230472"/>
              <a:gd name="connsiteY0" fmla="*/ 1957716 h 4038640"/>
              <a:gd name="connsiteX1" fmla="*/ 678459 w 4230472"/>
              <a:gd name="connsiteY1" fmla="*/ 520938 h 4038640"/>
              <a:gd name="connsiteX2" fmla="*/ 2115239 w 4230472"/>
              <a:gd name="connsiteY2" fmla="*/ 0 h 4038640"/>
              <a:gd name="connsiteX3" fmla="*/ 3552017 w 4230472"/>
              <a:gd name="connsiteY3" fmla="*/ 520941 h 4038640"/>
              <a:gd name="connsiteX4" fmla="*/ 4230471 w 4230472"/>
              <a:gd name="connsiteY4" fmla="*/ 1957721 h 4038640"/>
              <a:gd name="connsiteX5" fmla="*/ 2835315 w 4230472"/>
              <a:gd name="connsiteY5" fmla="*/ 2655293 h 4038640"/>
              <a:gd name="connsiteX6" fmla="*/ 2115235 w 4230472"/>
              <a:gd name="connsiteY6" fmla="*/ 3915439 h 4038640"/>
              <a:gd name="connsiteX7" fmla="*/ 678456 w 4230472"/>
              <a:gd name="connsiteY7" fmla="*/ 3394498 h 4038640"/>
              <a:gd name="connsiteX8" fmla="*/ 1 w 4230472"/>
              <a:gd name="connsiteY8" fmla="*/ 1957718 h 4038640"/>
              <a:gd name="connsiteX9" fmla="*/ 0 w 4230472"/>
              <a:gd name="connsiteY9" fmla="*/ 1957716 h 4038640"/>
              <a:gd name="connsiteX10" fmla="*/ 371497 w 4230472"/>
              <a:gd name="connsiteY10" fmla="*/ 1957716 h 4038640"/>
              <a:gd name="connsiteX11" fmla="*/ 2115233 w 4230472"/>
              <a:gd name="connsiteY11" fmla="*/ 3543939 h 4038640"/>
              <a:gd name="connsiteX12" fmla="*/ 3858972 w 4230472"/>
              <a:gd name="connsiteY12" fmla="*/ 1957719 h 4038640"/>
              <a:gd name="connsiteX13" fmla="*/ 2115234 w 4230472"/>
              <a:gd name="connsiteY13" fmla="*/ 371498 h 4038640"/>
              <a:gd name="connsiteX14" fmla="*/ 371494 w 4230472"/>
              <a:gd name="connsiteY14" fmla="*/ 1957717 h 4038640"/>
              <a:gd name="connsiteX15" fmla="*/ 371497 w 4230472"/>
              <a:gd name="connsiteY15" fmla="*/ 1957716 h 4038640"/>
              <a:gd name="connsiteX0" fmla="*/ 0 w 4230472"/>
              <a:gd name="connsiteY0" fmla="*/ 1957716 h 4158653"/>
              <a:gd name="connsiteX1" fmla="*/ 678459 w 4230472"/>
              <a:gd name="connsiteY1" fmla="*/ 520938 h 4158653"/>
              <a:gd name="connsiteX2" fmla="*/ 2115239 w 4230472"/>
              <a:gd name="connsiteY2" fmla="*/ 0 h 4158653"/>
              <a:gd name="connsiteX3" fmla="*/ 3552017 w 4230472"/>
              <a:gd name="connsiteY3" fmla="*/ 520941 h 4158653"/>
              <a:gd name="connsiteX4" fmla="*/ 4230471 w 4230472"/>
              <a:gd name="connsiteY4" fmla="*/ 1957721 h 4158653"/>
              <a:gd name="connsiteX5" fmla="*/ 2025225 w 4230472"/>
              <a:gd name="connsiteY5" fmla="*/ 1935212 h 4158653"/>
              <a:gd name="connsiteX6" fmla="*/ 2115235 w 4230472"/>
              <a:gd name="connsiteY6" fmla="*/ 3915439 h 4158653"/>
              <a:gd name="connsiteX7" fmla="*/ 678456 w 4230472"/>
              <a:gd name="connsiteY7" fmla="*/ 3394498 h 4158653"/>
              <a:gd name="connsiteX8" fmla="*/ 1 w 4230472"/>
              <a:gd name="connsiteY8" fmla="*/ 1957718 h 4158653"/>
              <a:gd name="connsiteX9" fmla="*/ 0 w 4230472"/>
              <a:gd name="connsiteY9" fmla="*/ 1957716 h 4158653"/>
              <a:gd name="connsiteX10" fmla="*/ 371497 w 4230472"/>
              <a:gd name="connsiteY10" fmla="*/ 1957716 h 4158653"/>
              <a:gd name="connsiteX11" fmla="*/ 2115233 w 4230472"/>
              <a:gd name="connsiteY11" fmla="*/ 3543939 h 4158653"/>
              <a:gd name="connsiteX12" fmla="*/ 3858972 w 4230472"/>
              <a:gd name="connsiteY12" fmla="*/ 1957719 h 4158653"/>
              <a:gd name="connsiteX13" fmla="*/ 2115234 w 4230472"/>
              <a:gd name="connsiteY13" fmla="*/ 371498 h 4158653"/>
              <a:gd name="connsiteX14" fmla="*/ 371494 w 4230472"/>
              <a:gd name="connsiteY14" fmla="*/ 1957717 h 4158653"/>
              <a:gd name="connsiteX15" fmla="*/ 371497 w 4230472"/>
              <a:gd name="connsiteY15" fmla="*/ 1957716 h 4158653"/>
              <a:gd name="connsiteX0" fmla="*/ 0 w 4230472"/>
              <a:gd name="connsiteY0" fmla="*/ 1957716 h 4023638"/>
              <a:gd name="connsiteX1" fmla="*/ 678459 w 4230472"/>
              <a:gd name="connsiteY1" fmla="*/ 520938 h 4023638"/>
              <a:gd name="connsiteX2" fmla="*/ 2115239 w 4230472"/>
              <a:gd name="connsiteY2" fmla="*/ 0 h 4023638"/>
              <a:gd name="connsiteX3" fmla="*/ 3552017 w 4230472"/>
              <a:gd name="connsiteY3" fmla="*/ 520941 h 4023638"/>
              <a:gd name="connsiteX4" fmla="*/ 4230471 w 4230472"/>
              <a:gd name="connsiteY4" fmla="*/ 1957721 h 4023638"/>
              <a:gd name="connsiteX5" fmla="*/ 2745305 w 4230472"/>
              <a:gd name="connsiteY5" fmla="*/ 2745302 h 4023638"/>
              <a:gd name="connsiteX6" fmla="*/ 2115235 w 4230472"/>
              <a:gd name="connsiteY6" fmla="*/ 3915439 h 4023638"/>
              <a:gd name="connsiteX7" fmla="*/ 678456 w 4230472"/>
              <a:gd name="connsiteY7" fmla="*/ 3394498 h 4023638"/>
              <a:gd name="connsiteX8" fmla="*/ 1 w 4230472"/>
              <a:gd name="connsiteY8" fmla="*/ 1957718 h 4023638"/>
              <a:gd name="connsiteX9" fmla="*/ 0 w 4230472"/>
              <a:gd name="connsiteY9" fmla="*/ 1957716 h 4023638"/>
              <a:gd name="connsiteX10" fmla="*/ 371497 w 4230472"/>
              <a:gd name="connsiteY10" fmla="*/ 1957716 h 4023638"/>
              <a:gd name="connsiteX11" fmla="*/ 2115233 w 4230472"/>
              <a:gd name="connsiteY11" fmla="*/ 3543939 h 4023638"/>
              <a:gd name="connsiteX12" fmla="*/ 3858972 w 4230472"/>
              <a:gd name="connsiteY12" fmla="*/ 1957719 h 4023638"/>
              <a:gd name="connsiteX13" fmla="*/ 2115234 w 4230472"/>
              <a:gd name="connsiteY13" fmla="*/ 371498 h 4023638"/>
              <a:gd name="connsiteX14" fmla="*/ 371494 w 4230472"/>
              <a:gd name="connsiteY14" fmla="*/ 1957717 h 4023638"/>
              <a:gd name="connsiteX15" fmla="*/ 371497 w 4230472"/>
              <a:gd name="connsiteY15" fmla="*/ 1957716 h 4023638"/>
              <a:gd name="connsiteX0" fmla="*/ 0 w 4230472"/>
              <a:gd name="connsiteY0" fmla="*/ 2080915 h 4146837"/>
              <a:gd name="connsiteX1" fmla="*/ 1215135 w 4230472"/>
              <a:gd name="connsiteY1" fmla="*/ 1383336 h 4146837"/>
              <a:gd name="connsiteX2" fmla="*/ 2115239 w 4230472"/>
              <a:gd name="connsiteY2" fmla="*/ 123199 h 4146837"/>
              <a:gd name="connsiteX3" fmla="*/ 3552017 w 4230472"/>
              <a:gd name="connsiteY3" fmla="*/ 644140 h 4146837"/>
              <a:gd name="connsiteX4" fmla="*/ 4230471 w 4230472"/>
              <a:gd name="connsiteY4" fmla="*/ 2080920 h 4146837"/>
              <a:gd name="connsiteX5" fmla="*/ 2745305 w 4230472"/>
              <a:gd name="connsiteY5" fmla="*/ 2868501 h 4146837"/>
              <a:gd name="connsiteX6" fmla="*/ 2115235 w 4230472"/>
              <a:gd name="connsiteY6" fmla="*/ 4038638 h 4146837"/>
              <a:gd name="connsiteX7" fmla="*/ 678456 w 4230472"/>
              <a:gd name="connsiteY7" fmla="*/ 3517697 h 4146837"/>
              <a:gd name="connsiteX8" fmla="*/ 1 w 4230472"/>
              <a:gd name="connsiteY8" fmla="*/ 2080917 h 4146837"/>
              <a:gd name="connsiteX9" fmla="*/ 0 w 4230472"/>
              <a:gd name="connsiteY9" fmla="*/ 2080915 h 4146837"/>
              <a:gd name="connsiteX10" fmla="*/ 371497 w 4230472"/>
              <a:gd name="connsiteY10" fmla="*/ 2080915 h 4146837"/>
              <a:gd name="connsiteX11" fmla="*/ 2115233 w 4230472"/>
              <a:gd name="connsiteY11" fmla="*/ 3667138 h 4146837"/>
              <a:gd name="connsiteX12" fmla="*/ 3858972 w 4230472"/>
              <a:gd name="connsiteY12" fmla="*/ 2080918 h 4146837"/>
              <a:gd name="connsiteX13" fmla="*/ 2115234 w 4230472"/>
              <a:gd name="connsiteY13" fmla="*/ 494697 h 4146837"/>
              <a:gd name="connsiteX14" fmla="*/ 371494 w 4230472"/>
              <a:gd name="connsiteY14" fmla="*/ 2080916 h 4146837"/>
              <a:gd name="connsiteX15" fmla="*/ 371497 w 4230472"/>
              <a:gd name="connsiteY15" fmla="*/ 2080915 h 4146837"/>
              <a:gd name="connsiteX0" fmla="*/ 0 w 4230472"/>
              <a:gd name="connsiteY0" fmla="*/ 1980218 h 4046140"/>
              <a:gd name="connsiteX1" fmla="*/ 1215135 w 4230472"/>
              <a:gd name="connsiteY1" fmla="*/ 1282639 h 4046140"/>
              <a:gd name="connsiteX2" fmla="*/ 2115239 w 4230472"/>
              <a:gd name="connsiteY2" fmla="*/ 22502 h 4046140"/>
              <a:gd name="connsiteX3" fmla="*/ 2925325 w 4230472"/>
              <a:gd name="connsiteY3" fmla="*/ 1147625 h 4046140"/>
              <a:gd name="connsiteX4" fmla="*/ 4230471 w 4230472"/>
              <a:gd name="connsiteY4" fmla="*/ 1980223 h 4046140"/>
              <a:gd name="connsiteX5" fmla="*/ 2745305 w 4230472"/>
              <a:gd name="connsiteY5" fmla="*/ 2767804 h 4046140"/>
              <a:gd name="connsiteX6" fmla="*/ 2115235 w 4230472"/>
              <a:gd name="connsiteY6" fmla="*/ 3937941 h 4046140"/>
              <a:gd name="connsiteX7" fmla="*/ 678456 w 4230472"/>
              <a:gd name="connsiteY7" fmla="*/ 3417000 h 4046140"/>
              <a:gd name="connsiteX8" fmla="*/ 1 w 4230472"/>
              <a:gd name="connsiteY8" fmla="*/ 1980220 h 4046140"/>
              <a:gd name="connsiteX9" fmla="*/ 0 w 4230472"/>
              <a:gd name="connsiteY9" fmla="*/ 1980218 h 4046140"/>
              <a:gd name="connsiteX10" fmla="*/ 371497 w 4230472"/>
              <a:gd name="connsiteY10" fmla="*/ 1980218 h 4046140"/>
              <a:gd name="connsiteX11" fmla="*/ 2115233 w 4230472"/>
              <a:gd name="connsiteY11" fmla="*/ 3566441 h 4046140"/>
              <a:gd name="connsiteX12" fmla="*/ 3858972 w 4230472"/>
              <a:gd name="connsiteY12" fmla="*/ 1980221 h 4046140"/>
              <a:gd name="connsiteX13" fmla="*/ 2115234 w 4230472"/>
              <a:gd name="connsiteY13" fmla="*/ 394000 h 4046140"/>
              <a:gd name="connsiteX14" fmla="*/ 371494 w 4230472"/>
              <a:gd name="connsiteY14" fmla="*/ 1980219 h 4046140"/>
              <a:gd name="connsiteX15" fmla="*/ 371497 w 4230472"/>
              <a:gd name="connsiteY15" fmla="*/ 1980218 h 4046140"/>
              <a:gd name="connsiteX0" fmla="*/ 0 w 4230472"/>
              <a:gd name="connsiteY0" fmla="*/ 1980218 h 3960443"/>
              <a:gd name="connsiteX1" fmla="*/ 1215135 w 4230472"/>
              <a:gd name="connsiteY1" fmla="*/ 1282639 h 3960443"/>
              <a:gd name="connsiteX2" fmla="*/ 2115239 w 4230472"/>
              <a:gd name="connsiteY2" fmla="*/ 22502 h 3960443"/>
              <a:gd name="connsiteX3" fmla="*/ 2925325 w 4230472"/>
              <a:gd name="connsiteY3" fmla="*/ 1147625 h 3960443"/>
              <a:gd name="connsiteX4" fmla="*/ 4230471 w 4230472"/>
              <a:gd name="connsiteY4" fmla="*/ 1980223 h 3960443"/>
              <a:gd name="connsiteX5" fmla="*/ 2745305 w 4230472"/>
              <a:gd name="connsiteY5" fmla="*/ 2767804 h 3960443"/>
              <a:gd name="connsiteX6" fmla="*/ 2115235 w 4230472"/>
              <a:gd name="connsiteY6" fmla="*/ 3937941 h 3960443"/>
              <a:gd name="connsiteX7" fmla="*/ 1215135 w 4230472"/>
              <a:gd name="connsiteY7" fmla="*/ 2632789 h 3960443"/>
              <a:gd name="connsiteX8" fmla="*/ 1 w 4230472"/>
              <a:gd name="connsiteY8" fmla="*/ 1980220 h 3960443"/>
              <a:gd name="connsiteX9" fmla="*/ 0 w 4230472"/>
              <a:gd name="connsiteY9" fmla="*/ 1980218 h 3960443"/>
              <a:gd name="connsiteX10" fmla="*/ 371497 w 4230472"/>
              <a:gd name="connsiteY10" fmla="*/ 1980218 h 3960443"/>
              <a:gd name="connsiteX11" fmla="*/ 2115233 w 4230472"/>
              <a:gd name="connsiteY11" fmla="*/ 3566441 h 3960443"/>
              <a:gd name="connsiteX12" fmla="*/ 3858972 w 4230472"/>
              <a:gd name="connsiteY12" fmla="*/ 1980221 h 3960443"/>
              <a:gd name="connsiteX13" fmla="*/ 2115234 w 4230472"/>
              <a:gd name="connsiteY13" fmla="*/ 394000 h 3960443"/>
              <a:gd name="connsiteX14" fmla="*/ 371494 w 4230472"/>
              <a:gd name="connsiteY14" fmla="*/ 1980219 h 3960443"/>
              <a:gd name="connsiteX15" fmla="*/ 371497 w 4230472"/>
              <a:gd name="connsiteY15" fmla="*/ 1980218 h 3960443"/>
              <a:gd name="connsiteX0" fmla="*/ 0 w 4230472"/>
              <a:gd name="connsiteY0" fmla="*/ 1980218 h 3956997"/>
              <a:gd name="connsiteX1" fmla="*/ 1215135 w 4230472"/>
              <a:gd name="connsiteY1" fmla="*/ 1282639 h 3956997"/>
              <a:gd name="connsiteX2" fmla="*/ 2115239 w 4230472"/>
              <a:gd name="connsiteY2" fmla="*/ 22502 h 3956997"/>
              <a:gd name="connsiteX3" fmla="*/ 2925325 w 4230472"/>
              <a:gd name="connsiteY3" fmla="*/ 1147625 h 3956997"/>
              <a:gd name="connsiteX4" fmla="*/ 4230471 w 4230472"/>
              <a:gd name="connsiteY4" fmla="*/ 1980223 h 3956997"/>
              <a:gd name="connsiteX5" fmla="*/ 2868941 w 4230472"/>
              <a:gd name="connsiteY5" fmla="*/ 2747124 h 3956997"/>
              <a:gd name="connsiteX6" fmla="*/ 2115235 w 4230472"/>
              <a:gd name="connsiteY6" fmla="*/ 3937941 h 3956997"/>
              <a:gd name="connsiteX7" fmla="*/ 1215135 w 4230472"/>
              <a:gd name="connsiteY7" fmla="*/ 2632789 h 3956997"/>
              <a:gd name="connsiteX8" fmla="*/ 1 w 4230472"/>
              <a:gd name="connsiteY8" fmla="*/ 1980220 h 3956997"/>
              <a:gd name="connsiteX9" fmla="*/ 0 w 4230472"/>
              <a:gd name="connsiteY9" fmla="*/ 1980218 h 3956997"/>
              <a:gd name="connsiteX10" fmla="*/ 371497 w 4230472"/>
              <a:gd name="connsiteY10" fmla="*/ 1980218 h 3956997"/>
              <a:gd name="connsiteX11" fmla="*/ 2115233 w 4230472"/>
              <a:gd name="connsiteY11" fmla="*/ 3566441 h 3956997"/>
              <a:gd name="connsiteX12" fmla="*/ 3858972 w 4230472"/>
              <a:gd name="connsiteY12" fmla="*/ 1980221 h 3956997"/>
              <a:gd name="connsiteX13" fmla="*/ 2115234 w 4230472"/>
              <a:gd name="connsiteY13" fmla="*/ 394000 h 3956997"/>
              <a:gd name="connsiteX14" fmla="*/ 371494 w 4230472"/>
              <a:gd name="connsiteY14" fmla="*/ 1980219 h 3956997"/>
              <a:gd name="connsiteX15" fmla="*/ 371497 w 4230472"/>
              <a:gd name="connsiteY15" fmla="*/ 1980218 h 3956997"/>
              <a:gd name="connsiteX0" fmla="*/ 0 w 4327725"/>
              <a:gd name="connsiteY0" fmla="*/ 1980218 h 3956997"/>
              <a:gd name="connsiteX1" fmla="*/ 1215135 w 4327725"/>
              <a:gd name="connsiteY1" fmla="*/ 1282639 h 3956997"/>
              <a:gd name="connsiteX2" fmla="*/ 2115239 w 4327725"/>
              <a:gd name="connsiteY2" fmla="*/ 22502 h 3956997"/>
              <a:gd name="connsiteX3" fmla="*/ 2925325 w 4327725"/>
              <a:gd name="connsiteY3" fmla="*/ 1147625 h 3956997"/>
              <a:gd name="connsiteX4" fmla="*/ 4327724 w 4327725"/>
              <a:gd name="connsiteY4" fmla="*/ 1968773 h 3956997"/>
              <a:gd name="connsiteX5" fmla="*/ 2868941 w 4327725"/>
              <a:gd name="connsiteY5" fmla="*/ 2747124 h 3956997"/>
              <a:gd name="connsiteX6" fmla="*/ 2115235 w 4327725"/>
              <a:gd name="connsiteY6" fmla="*/ 3937941 h 3956997"/>
              <a:gd name="connsiteX7" fmla="*/ 1215135 w 4327725"/>
              <a:gd name="connsiteY7" fmla="*/ 2632789 h 3956997"/>
              <a:gd name="connsiteX8" fmla="*/ 1 w 4327725"/>
              <a:gd name="connsiteY8" fmla="*/ 1980220 h 3956997"/>
              <a:gd name="connsiteX9" fmla="*/ 0 w 4327725"/>
              <a:gd name="connsiteY9" fmla="*/ 1980218 h 3956997"/>
              <a:gd name="connsiteX10" fmla="*/ 371497 w 4327725"/>
              <a:gd name="connsiteY10" fmla="*/ 1980218 h 3956997"/>
              <a:gd name="connsiteX11" fmla="*/ 2115233 w 4327725"/>
              <a:gd name="connsiteY11" fmla="*/ 3566441 h 3956997"/>
              <a:gd name="connsiteX12" fmla="*/ 3858972 w 4327725"/>
              <a:gd name="connsiteY12" fmla="*/ 1980221 h 3956997"/>
              <a:gd name="connsiteX13" fmla="*/ 2115234 w 4327725"/>
              <a:gd name="connsiteY13" fmla="*/ 394000 h 3956997"/>
              <a:gd name="connsiteX14" fmla="*/ 371494 w 4327725"/>
              <a:gd name="connsiteY14" fmla="*/ 1980219 h 3956997"/>
              <a:gd name="connsiteX15" fmla="*/ 371497 w 4327725"/>
              <a:gd name="connsiteY15" fmla="*/ 1980218 h 3956997"/>
              <a:gd name="connsiteX0" fmla="*/ 0 w 4181846"/>
              <a:gd name="connsiteY0" fmla="*/ 1980218 h 3956997"/>
              <a:gd name="connsiteX1" fmla="*/ 1215135 w 4181846"/>
              <a:gd name="connsiteY1" fmla="*/ 1282639 h 3956997"/>
              <a:gd name="connsiteX2" fmla="*/ 2115239 w 4181846"/>
              <a:gd name="connsiteY2" fmla="*/ 22502 h 3956997"/>
              <a:gd name="connsiteX3" fmla="*/ 2925325 w 4181846"/>
              <a:gd name="connsiteY3" fmla="*/ 1147625 h 3956997"/>
              <a:gd name="connsiteX4" fmla="*/ 4181845 w 4181846"/>
              <a:gd name="connsiteY4" fmla="*/ 1968773 h 3956997"/>
              <a:gd name="connsiteX5" fmla="*/ 2868941 w 4181846"/>
              <a:gd name="connsiteY5" fmla="*/ 2747124 h 3956997"/>
              <a:gd name="connsiteX6" fmla="*/ 2115235 w 4181846"/>
              <a:gd name="connsiteY6" fmla="*/ 3937941 h 3956997"/>
              <a:gd name="connsiteX7" fmla="*/ 1215135 w 4181846"/>
              <a:gd name="connsiteY7" fmla="*/ 2632789 h 3956997"/>
              <a:gd name="connsiteX8" fmla="*/ 1 w 4181846"/>
              <a:gd name="connsiteY8" fmla="*/ 1980220 h 3956997"/>
              <a:gd name="connsiteX9" fmla="*/ 0 w 4181846"/>
              <a:gd name="connsiteY9" fmla="*/ 1980218 h 3956997"/>
              <a:gd name="connsiteX10" fmla="*/ 371497 w 4181846"/>
              <a:gd name="connsiteY10" fmla="*/ 1980218 h 3956997"/>
              <a:gd name="connsiteX11" fmla="*/ 2115233 w 4181846"/>
              <a:gd name="connsiteY11" fmla="*/ 3566441 h 3956997"/>
              <a:gd name="connsiteX12" fmla="*/ 3858972 w 4181846"/>
              <a:gd name="connsiteY12" fmla="*/ 1980221 h 3956997"/>
              <a:gd name="connsiteX13" fmla="*/ 2115234 w 4181846"/>
              <a:gd name="connsiteY13" fmla="*/ 394000 h 3956997"/>
              <a:gd name="connsiteX14" fmla="*/ 371494 w 4181846"/>
              <a:gd name="connsiteY14" fmla="*/ 1980219 h 3956997"/>
              <a:gd name="connsiteX15" fmla="*/ 371497 w 4181846"/>
              <a:gd name="connsiteY15" fmla="*/ 1980218 h 3956997"/>
              <a:gd name="connsiteX0" fmla="*/ 48625 w 4181846"/>
              <a:gd name="connsiteY0" fmla="*/ 2014559 h 3956997"/>
              <a:gd name="connsiteX1" fmla="*/ 1215135 w 4181846"/>
              <a:gd name="connsiteY1" fmla="*/ 1282639 h 3956997"/>
              <a:gd name="connsiteX2" fmla="*/ 2115239 w 4181846"/>
              <a:gd name="connsiteY2" fmla="*/ 22502 h 3956997"/>
              <a:gd name="connsiteX3" fmla="*/ 2925325 w 4181846"/>
              <a:gd name="connsiteY3" fmla="*/ 1147625 h 3956997"/>
              <a:gd name="connsiteX4" fmla="*/ 4181845 w 4181846"/>
              <a:gd name="connsiteY4" fmla="*/ 1968773 h 3956997"/>
              <a:gd name="connsiteX5" fmla="*/ 2868941 w 4181846"/>
              <a:gd name="connsiteY5" fmla="*/ 2747124 h 3956997"/>
              <a:gd name="connsiteX6" fmla="*/ 2115235 w 4181846"/>
              <a:gd name="connsiteY6" fmla="*/ 3937941 h 3956997"/>
              <a:gd name="connsiteX7" fmla="*/ 1215135 w 4181846"/>
              <a:gd name="connsiteY7" fmla="*/ 2632789 h 3956997"/>
              <a:gd name="connsiteX8" fmla="*/ 1 w 4181846"/>
              <a:gd name="connsiteY8" fmla="*/ 1980220 h 3956997"/>
              <a:gd name="connsiteX9" fmla="*/ 48625 w 4181846"/>
              <a:gd name="connsiteY9" fmla="*/ 2014559 h 3956997"/>
              <a:gd name="connsiteX10" fmla="*/ 371497 w 4181846"/>
              <a:gd name="connsiteY10" fmla="*/ 1980218 h 3956997"/>
              <a:gd name="connsiteX11" fmla="*/ 2115233 w 4181846"/>
              <a:gd name="connsiteY11" fmla="*/ 3566441 h 3956997"/>
              <a:gd name="connsiteX12" fmla="*/ 3858972 w 4181846"/>
              <a:gd name="connsiteY12" fmla="*/ 1980221 h 3956997"/>
              <a:gd name="connsiteX13" fmla="*/ 2115234 w 4181846"/>
              <a:gd name="connsiteY13" fmla="*/ 394000 h 3956997"/>
              <a:gd name="connsiteX14" fmla="*/ 371494 w 4181846"/>
              <a:gd name="connsiteY14" fmla="*/ 1980219 h 3956997"/>
              <a:gd name="connsiteX15" fmla="*/ 371497 w 4181846"/>
              <a:gd name="connsiteY15" fmla="*/ 1980218 h 3956997"/>
              <a:gd name="connsiteX0" fmla="*/ 48625 w 4181846"/>
              <a:gd name="connsiteY0" fmla="*/ 1991275 h 3933713"/>
              <a:gd name="connsiteX1" fmla="*/ 1215135 w 4181846"/>
              <a:gd name="connsiteY1" fmla="*/ 1259355 h 3933713"/>
              <a:gd name="connsiteX2" fmla="*/ 2139548 w 4181846"/>
              <a:gd name="connsiteY2" fmla="*/ 22502 h 3933713"/>
              <a:gd name="connsiteX3" fmla="*/ 2925325 w 4181846"/>
              <a:gd name="connsiteY3" fmla="*/ 1124341 h 3933713"/>
              <a:gd name="connsiteX4" fmla="*/ 4181845 w 4181846"/>
              <a:gd name="connsiteY4" fmla="*/ 1945489 h 3933713"/>
              <a:gd name="connsiteX5" fmla="*/ 2868941 w 4181846"/>
              <a:gd name="connsiteY5" fmla="*/ 2723840 h 3933713"/>
              <a:gd name="connsiteX6" fmla="*/ 2115235 w 4181846"/>
              <a:gd name="connsiteY6" fmla="*/ 3914657 h 3933713"/>
              <a:gd name="connsiteX7" fmla="*/ 1215135 w 4181846"/>
              <a:gd name="connsiteY7" fmla="*/ 2609505 h 3933713"/>
              <a:gd name="connsiteX8" fmla="*/ 1 w 4181846"/>
              <a:gd name="connsiteY8" fmla="*/ 1956936 h 3933713"/>
              <a:gd name="connsiteX9" fmla="*/ 48625 w 4181846"/>
              <a:gd name="connsiteY9" fmla="*/ 1991275 h 3933713"/>
              <a:gd name="connsiteX10" fmla="*/ 371497 w 4181846"/>
              <a:gd name="connsiteY10" fmla="*/ 1956934 h 3933713"/>
              <a:gd name="connsiteX11" fmla="*/ 2115233 w 4181846"/>
              <a:gd name="connsiteY11" fmla="*/ 3543157 h 3933713"/>
              <a:gd name="connsiteX12" fmla="*/ 3858972 w 4181846"/>
              <a:gd name="connsiteY12" fmla="*/ 1956937 h 3933713"/>
              <a:gd name="connsiteX13" fmla="*/ 2115234 w 4181846"/>
              <a:gd name="connsiteY13" fmla="*/ 370716 h 3933713"/>
              <a:gd name="connsiteX14" fmla="*/ 371494 w 4181846"/>
              <a:gd name="connsiteY14" fmla="*/ 1956935 h 3933713"/>
              <a:gd name="connsiteX15" fmla="*/ 371497 w 4181846"/>
              <a:gd name="connsiteY15" fmla="*/ 1956934 h 3933713"/>
              <a:gd name="connsiteX0" fmla="*/ 48625 w 4181846"/>
              <a:gd name="connsiteY0" fmla="*/ 1991275 h 3841746"/>
              <a:gd name="connsiteX1" fmla="*/ 1215135 w 4181846"/>
              <a:gd name="connsiteY1" fmla="*/ 1259355 h 3841746"/>
              <a:gd name="connsiteX2" fmla="*/ 2139548 w 4181846"/>
              <a:gd name="connsiteY2" fmla="*/ 22502 h 3841746"/>
              <a:gd name="connsiteX3" fmla="*/ 2925325 w 4181846"/>
              <a:gd name="connsiteY3" fmla="*/ 1124341 h 3841746"/>
              <a:gd name="connsiteX4" fmla="*/ 4181845 w 4181846"/>
              <a:gd name="connsiteY4" fmla="*/ 1945489 h 3841746"/>
              <a:gd name="connsiteX5" fmla="*/ 2868941 w 4181846"/>
              <a:gd name="connsiteY5" fmla="*/ 2723840 h 3841746"/>
              <a:gd name="connsiteX6" fmla="*/ 2139548 w 4181846"/>
              <a:gd name="connsiteY6" fmla="*/ 3822690 h 3841746"/>
              <a:gd name="connsiteX7" fmla="*/ 1215135 w 4181846"/>
              <a:gd name="connsiteY7" fmla="*/ 2609505 h 3841746"/>
              <a:gd name="connsiteX8" fmla="*/ 1 w 4181846"/>
              <a:gd name="connsiteY8" fmla="*/ 1956936 h 3841746"/>
              <a:gd name="connsiteX9" fmla="*/ 48625 w 4181846"/>
              <a:gd name="connsiteY9" fmla="*/ 1991275 h 3841746"/>
              <a:gd name="connsiteX10" fmla="*/ 371497 w 4181846"/>
              <a:gd name="connsiteY10" fmla="*/ 1956934 h 3841746"/>
              <a:gd name="connsiteX11" fmla="*/ 2115233 w 4181846"/>
              <a:gd name="connsiteY11" fmla="*/ 3543157 h 3841746"/>
              <a:gd name="connsiteX12" fmla="*/ 3858972 w 4181846"/>
              <a:gd name="connsiteY12" fmla="*/ 1956937 h 3841746"/>
              <a:gd name="connsiteX13" fmla="*/ 2115234 w 4181846"/>
              <a:gd name="connsiteY13" fmla="*/ 370716 h 3841746"/>
              <a:gd name="connsiteX14" fmla="*/ 371494 w 4181846"/>
              <a:gd name="connsiteY14" fmla="*/ 1956935 h 3841746"/>
              <a:gd name="connsiteX15" fmla="*/ 371497 w 4181846"/>
              <a:gd name="connsiteY15" fmla="*/ 1956934 h 3841746"/>
              <a:gd name="connsiteX0" fmla="*/ 48625 w 4181846"/>
              <a:gd name="connsiteY0" fmla="*/ 1991275 h 3834188"/>
              <a:gd name="connsiteX1" fmla="*/ 1215135 w 4181846"/>
              <a:gd name="connsiteY1" fmla="*/ 1259355 h 3834188"/>
              <a:gd name="connsiteX2" fmla="*/ 2139548 w 4181846"/>
              <a:gd name="connsiteY2" fmla="*/ 22502 h 3834188"/>
              <a:gd name="connsiteX3" fmla="*/ 2925325 w 4181846"/>
              <a:gd name="connsiteY3" fmla="*/ 1124341 h 3834188"/>
              <a:gd name="connsiteX4" fmla="*/ 4181845 w 4181846"/>
              <a:gd name="connsiteY4" fmla="*/ 1945489 h 3834188"/>
              <a:gd name="connsiteX5" fmla="*/ 2868941 w 4181846"/>
              <a:gd name="connsiteY5" fmla="*/ 2723840 h 3834188"/>
              <a:gd name="connsiteX6" fmla="*/ 2139548 w 4181846"/>
              <a:gd name="connsiteY6" fmla="*/ 3822690 h 3834188"/>
              <a:gd name="connsiteX7" fmla="*/ 1215135 w 4181846"/>
              <a:gd name="connsiteY7" fmla="*/ 2609505 h 3834188"/>
              <a:gd name="connsiteX8" fmla="*/ 1 w 4181846"/>
              <a:gd name="connsiteY8" fmla="*/ 1956936 h 3834188"/>
              <a:gd name="connsiteX9" fmla="*/ 48625 w 4181846"/>
              <a:gd name="connsiteY9" fmla="*/ 1991275 h 3834188"/>
              <a:gd name="connsiteX10" fmla="*/ 371497 w 4181846"/>
              <a:gd name="connsiteY10" fmla="*/ 1956934 h 3834188"/>
              <a:gd name="connsiteX11" fmla="*/ 2115233 w 4181846"/>
              <a:gd name="connsiteY11" fmla="*/ 3543157 h 3834188"/>
              <a:gd name="connsiteX12" fmla="*/ 3858972 w 4181846"/>
              <a:gd name="connsiteY12" fmla="*/ 1956937 h 3834188"/>
              <a:gd name="connsiteX13" fmla="*/ 2115234 w 4181846"/>
              <a:gd name="connsiteY13" fmla="*/ 370716 h 3834188"/>
              <a:gd name="connsiteX14" fmla="*/ 371494 w 4181846"/>
              <a:gd name="connsiteY14" fmla="*/ 1956935 h 3834188"/>
              <a:gd name="connsiteX15" fmla="*/ 371497 w 4181846"/>
              <a:gd name="connsiteY15" fmla="*/ 1956934 h 3834188"/>
              <a:gd name="connsiteX0" fmla="*/ 48625 w 4181846"/>
              <a:gd name="connsiteY0" fmla="*/ 1991275 h 3834188"/>
              <a:gd name="connsiteX1" fmla="*/ 1215135 w 4181846"/>
              <a:gd name="connsiteY1" fmla="*/ 1259355 h 3834188"/>
              <a:gd name="connsiteX2" fmla="*/ 2139548 w 4181846"/>
              <a:gd name="connsiteY2" fmla="*/ 22502 h 3834188"/>
              <a:gd name="connsiteX3" fmla="*/ 2925325 w 4181846"/>
              <a:gd name="connsiteY3" fmla="*/ 1124341 h 3834188"/>
              <a:gd name="connsiteX4" fmla="*/ 4181845 w 4181846"/>
              <a:gd name="connsiteY4" fmla="*/ 1945489 h 3834188"/>
              <a:gd name="connsiteX5" fmla="*/ 2868941 w 4181846"/>
              <a:gd name="connsiteY5" fmla="*/ 2723840 h 3834188"/>
              <a:gd name="connsiteX6" fmla="*/ 2139548 w 4181846"/>
              <a:gd name="connsiteY6" fmla="*/ 3822690 h 3834188"/>
              <a:gd name="connsiteX7" fmla="*/ 1215135 w 4181846"/>
              <a:gd name="connsiteY7" fmla="*/ 2609505 h 3834188"/>
              <a:gd name="connsiteX8" fmla="*/ 1 w 4181846"/>
              <a:gd name="connsiteY8" fmla="*/ 1956936 h 3834188"/>
              <a:gd name="connsiteX9" fmla="*/ 48625 w 4181846"/>
              <a:gd name="connsiteY9" fmla="*/ 1991275 h 3834188"/>
              <a:gd name="connsiteX10" fmla="*/ 371497 w 4181846"/>
              <a:gd name="connsiteY10" fmla="*/ 1956934 h 3834188"/>
              <a:gd name="connsiteX11" fmla="*/ 2115233 w 4181846"/>
              <a:gd name="connsiteY11" fmla="*/ 3543157 h 3834188"/>
              <a:gd name="connsiteX12" fmla="*/ 3858972 w 4181846"/>
              <a:gd name="connsiteY12" fmla="*/ 1956937 h 3834188"/>
              <a:gd name="connsiteX13" fmla="*/ 2115234 w 4181846"/>
              <a:gd name="connsiteY13" fmla="*/ 370716 h 3834188"/>
              <a:gd name="connsiteX14" fmla="*/ 371494 w 4181846"/>
              <a:gd name="connsiteY14" fmla="*/ 1956935 h 3834188"/>
              <a:gd name="connsiteX15" fmla="*/ 371497 w 4181846"/>
              <a:gd name="connsiteY15" fmla="*/ 1956934 h 3834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4181846" h="3834188">
                <a:moveTo>
                  <a:pt x="48625" y="1991275"/>
                </a:moveTo>
                <a:cubicBezTo>
                  <a:pt x="48626" y="1445781"/>
                  <a:pt x="782583" y="1629882"/>
                  <a:pt x="1215135" y="1259355"/>
                </a:cubicBezTo>
                <a:cubicBezTo>
                  <a:pt x="1606098" y="924453"/>
                  <a:pt x="1854516" y="45004"/>
                  <a:pt x="2139548" y="22502"/>
                </a:cubicBezTo>
                <a:cubicBezTo>
                  <a:pt x="2424580" y="0"/>
                  <a:pt x="2534363" y="789438"/>
                  <a:pt x="2925325" y="1124341"/>
                </a:cubicBezTo>
                <a:cubicBezTo>
                  <a:pt x="3357876" y="1494870"/>
                  <a:pt x="4181846" y="1399996"/>
                  <a:pt x="4181845" y="1945489"/>
                </a:cubicBezTo>
                <a:cubicBezTo>
                  <a:pt x="4181845" y="2490983"/>
                  <a:pt x="3301493" y="2353312"/>
                  <a:pt x="2868941" y="2723840"/>
                </a:cubicBezTo>
                <a:cubicBezTo>
                  <a:pt x="2477978" y="3058742"/>
                  <a:pt x="2668601" y="3834188"/>
                  <a:pt x="2139548" y="3822690"/>
                </a:cubicBezTo>
                <a:cubicBezTo>
                  <a:pt x="1494750" y="3747751"/>
                  <a:pt x="1606098" y="2944408"/>
                  <a:pt x="1215135" y="2609505"/>
                </a:cubicBezTo>
                <a:cubicBezTo>
                  <a:pt x="782584" y="2238977"/>
                  <a:pt x="0" y="2502430"/>
                  <a:pt x="1" y="1956936"/>
                </a:cubicBezTo>
                <a:cubicBezTo>
                  <a:pt x="1" y="1956935"/>
                  <a:pt x="48625" y="1991276"/>
                  <a:pt x="48625" y="1991275"/>
                </a:cubicBezTo>
                <a:close/>
                <a:moveTo>
                  <a:pt x="371497" y="1956934"/>
                </a:moveTo>
                <a:cubicBezTo>
                  <a:pt x="371496" y="2832980"/>
                  <a:pt x="1152193" y="3543156"/>
                  <a:pt x="2115233" y="3543157"/>
                </a:cubicBezTo>
                <a:cubicBezTo>
                  <a:pt x="3078273" y="3543157"/>
                  <a:pt x="3858971" y="2832983"/>
                  <a:pt x="3858972" y="1956937"/>
                </a:cubicBezTo>
                <a:cubicBezTo>
                  <a:pt x="3858972" y="1080891"/>
                  <a:pt x="3078274" y="370716"/>
                  <a:pt x="2115234" y="370716"/>
                </a:cubicBezTo>
                <a:cubicBezTo>
                  <a:pt x="1152194" y="370715"/>
                  <a:pt x="371495" y="1080889"/>
                  <a:pt x="371494" y="1956935"/>
                </a:cubicBezTo>
                <a:cubicBezTo>
                  <a:pt x="371495" y="1956935"/>
                  <a:pt x="371496" y="1956934"/>
                  <a:pt x="371497" y="1956934"/>
                </a:cubicBezTo>
                <a:close/>
              </a:path>
            </a:pathLst>
          </a:custGeom>
          <a:blipFill dpi="0" rotWithShape="1">
            <a:blip r:embed="rId2"/>
            <a:srcRect/>
            <a:stretch>
              <a:fillRect/>
            </a:stretch>
          </a:blipFill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sz="727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50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ZoneTexte 8"/>
          <p:cNvSpPr txBox="1"/>
          <p:nvPr/>
        </p:nvSpPr>
        <p:spPr>
          <a:xfrm>
            <a:off x="2340000" y="0"/>
            <a:ext cx="1440000" cy="276358"/>
          </a:xfrm>
          <a:prstGeom prst="rect">
            <a:avLst/>
          </a:prstGeom>
          <a:noFill/>
        </p:spPr>
        <p:txBody>
          <a:bodyPr wrap="square" lIns="0" rtlCol="0">
            <a:spAutoFit/>
          </a:bodyPr>
          <a:lstStyle/>
          <a:p>
            <a:pPr algn="ctr"/>
            <a:r>
              <a:rPr lang="fr-BE" sz="1196" dirty="0">
                <a:latin typeface="Andy" panose="03080602030302030203" pitchFamily="66" charset="0"/>
              </a:rPr>
              <a:t>Place des charpentiers</a:t>
            </a:r>
            <a:endParaRPr lang="fr-FR" sz="1196" dirty="0">
              <a:latin typeface="Andy" panose="0308060203030203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7055131"/>
      </p:ext>
    </p:extLst>
  </p:cSld>
  <p:clrMapOvr>
    <a:masterClrMapping/>
  </p:clrMapOvr>
  <p:transition advClick="0" advTm="1235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8" presetID="19" presetClass="exit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6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500"/>
                            </p:stCondLst>
                            <p:childTnLst>
                              <p:par>
                                <p:cTn id="3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25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osange 3"/>
          <p:cNvSpPr>
            <a:spLocks/>
          </p:cNvSpPr>
          <p:nvPr/>
        </p:nvSpPr>
        <p:spPr>
          <a:xfrm>
            <a:off x="1042964" y="596835"/>
            <a:ext cx="1249410" cy="2262821"/>
          </a:xfrm>
          <a:prstGeom prst="diamond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sz="727"/>
          </a:p>
        </p:txBody>
      </p:sp>
      <p:sp>
        <p:nvSpPr>
          <p:cNvPr id="6" name="Losange 5"/>
          <p:cNvSpPr/>
          <p:nvPr/>
        </p:nvSpPr>
        <p:spPr>
          <a:xfrm>
            <a:off x="2445533" y="596835"/>
            <a:ext cx="1249410" cy="2262821"/>
          </a:xfrm>
          <a:prstGeom prst="diamond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sz="727"/>
          </a:p>
        </p:txBody>
      </p:sp>
      <p:sp>
        <p:nvSpPr>
          <p:cNvPr id="7" name="Losange 6"/>
          <p:cNvSpPr/>
          <p:nvPr/>
        </p:nvSpPr>
        <p:spPr>
          <a:xfrm>
            <a:off x="3835956" y="596835"/>
            <a:ext cx="1249410" cy="2262821"/>
          </a:xfrm>
          <a:prstGeom prst="diamond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sz="727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50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ZoneTexte 7"/>
          <p:cNvSpPr txBox="1"/>
          <p:nvPr/>
        </p:nvSpPr>
        <p:spPr>
          <a:xfrm>
            <a:off x="2520000" y="0"/>
            <a:ext cx="1080000" cy="2763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196" dirty="0">
                <a:latin typeface="Andy" panose="03080602030302030203" pitchFamily="66" charset="0"/>
              </a:rPr>
              <a:t>Les Remparts</a:t>
            </a:r>
          </a:p>
        </p:txBody>
      </p:sp>
    </p:spTree>
    <p:extLst>
      <p:ext uri="{BB962C8B-B14F-4D97-AF65-F5344CB8AC3E}">
        <p14:creationId xmlns:p14="http://schemas.microsoft.com/office/powerpoint/2010/main" val="2944745248"/>
      </p:ext>
    </p:extLst>
  </p:cSld>
  <p:clrMapOvr>
    <a:masterClrMapping/>
  </p:clrMapOvr>
  <p:transition advClick="0" advTm="1235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path" presetSubtype="0" accel="50000" decel="5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-1.22699E-6 -4.49118E-6 C 0.02991 -0.0675 0.07496 -0.11024 0.125 -0.11024 C 0.17504 -0.11024 0.22009 -0.0675 0.25 -4.49118E-6 C 0.22009 0.06751 0.17504 0.11025 0.125 0.11025 C 0.07496 0.11025 0.02991 0.06751 -1.22699E-6 -4.49118E-6 Z " pathEditMode="relative" rAng="0" ptsTypes="AAAAA">
                                      <p:cBhvr>
                                        <p:cTn id="6" dur="3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2" presetClass="path" presetSubtype="0" accel="50000" decel="5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-2.33129E-6 -4.49118E-6 C 0.02991 -0.0675 0.07496 -0.11024 0.125 -0.11024 C 0.17504 -0.11024 0.22009 -0.0675 0.25 -4.49118E-6 C 0.22009 0.06751 0.17504 0.11025 0.125 0.11025 C 0.07496 0.11025 0.02991 0.06751 -2.33129E-6 -4.49118E-6 Z " pathEditMode="relative" rAng="0" ptsTypes="AAAAA">
                                      <p:cBhvr>
                                        <p:cTn id="8" dur="3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12" presetClass="path" presetSubtype="0" accel="50000" decel="5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4.04908E-6 -4.49118E-6 C 0.0299 -0.0675 0.07496 -0.11024 0.125 -0.11024 C 0.17503 -0.11024 0.22009 -0.0675 0.25 -4.49118E-6 C 0.22009 0.06751 0.17503 0.11025 0.125 0.11025 C 0.07496 0.11025 0.0299 0.06751 4.04908E-6 -4.49118E-6 Z " pathEditMode="relative" rAng="0" ptsTypes="AAAAA">
                                      <p:cBhvr>
                                        <p:cTn id="10" dur="3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12" presetID="8" presetClass="exit" presetSubtype="32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3" dur="3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8" presetClass="exit" presetSubtype="3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6" dur="3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8" presetClass="exit" presetSubtype="3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" dur="3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41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5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6120000" cy="3445099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6120000" cy="3445099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 flipH="1">
            <a:off x="2700000" y="0"/>
            <a:ext cx="720000" cy="276358"/>
          </a:xfrm>
          <a:prstGeom prst="rect">
            <a:avLst/>
          </a:prstGeom>
          <a:noFill/>
        </p:spPr>
        <p:txBody>
          <a:bodyPr wrap="square" lIns="0" rtlCol="0">
            <a:spAutoFit/>
          </a:bodyPr>
          <a:lstStyle/>
          <a:p>
            <a:pPr algn="ctr"/>
            <a:r>
              <a:rPr lang="fr-FR" sz="1196" dirty="0">
                <a:latin typeface="Andy" panose="03080602030302030203" pitchFamily="66" charset="0"/>
              </a:rPr>
              <a:t>La taverne</a:t>
            </a:r>
          </a:p>
        </p:txBody>
      </p:sp>
    </p:spTree>
    <p:extLst>
      <p:ext uri="{BB962C8B-B14F-4D97-AF65-F5344CB8AC3E}">
        <p14:creationId xmlns:p14="http://schemas.microsoft.com/office/powerpoint/2010/main" val="839708536"/>
      </p:ext>
    </p:extLst>
  </p:cSld>
  <p:clrMapOvr>
    <a:masterClrMapping/>
  </p:clrMapOvr>
  <p:transition advClick="0" advTm="1235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1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5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50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208" name="AutoShape 16" descr="121764_Appache45_030"/>
          <p:cNvSpPr>
            <a:spLocks noChangeArrowheads="1"/>
          </p:cNvSpPr>
          <p:nvPr/>
        </p:nvSpPr>
        <p:spPr bwMode="auto">
          <a:xfrm rot="16200000">
            <a:off x="2988505" y="1079813"/>
            <a:ext cx="1338690" cy="1338690"/>
          </a:xfrm>
          <a:prstGeom prst="flowChartManualOperation">
            <a:avLst/>
          </a:prstGeom>
          <a:blipFill dpi="0" rotWithShape="0">
            <a:blip r:embed="rId2"/>
            <a:srcRect/>
            <a:stretch>
              <a:fillRect/>
            </a:stretch>
          </a:blipFill>
          <a:ln w="9525">
            <a:solidFill>
              <a:srgbClr val="CCFFFF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endParaRPr lang="fr-FR" sz="893"/>
          </a:p>
        </p:txBody>
      </p:sp>
      <p:sp>
        <p:nvSpPr>
          <p:cNvPr id="8211" name="AutoShape 19" descr="121764_Appache45_030"/>
          <p:cNvSpPr>
            <a:spLocks noChangeArrowheads="1"/>
          </p:cNvSpPr>
          <p:nvPr/>
        </p:nvSpPr>
        <p:spPr bwMode="auto">
          <a:xfrm rot="5400000">
            <a:off x="1645711" y="1079813"/>
            <a:ext cx="1338690" cy="1338690"/>
          </a:xfrm>
          <a:prstGeom prst="flowChartManualOperation">
            <a:avLst/>
          </a:prstGeom>
          <a:blipFill dpi="0" rotWithShape="0">
            <a:blip r:embed="rId2"/>
            <a:srcRect/>
            <a:stretch>
              <a:fillRect/>
            </a:stretch>
          </a:blipFill>
          <a:ln w="9525">
            <a:solidFill>
              <a:srgbClr val="CCFFFF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endParaRPr lang="fr-FR" sz="893"/>
          </a:p>
        </p:txBody>
      </p:sp>
      <p:sp>
        <p:nvSpPr>
          <p:cNvPr id="8212" name="AutoShape 20" descr="121764_Appache45_030"/>
          <p:cNvSpPr>
            <a:spLocks noChangeArrowheads="1"/>
          </p:cNvSpPr>
          <p:nvPr/>
        </p:nvSpPr>
        <p:spPr bwMode="auto">
          <a:xfrm rot="16200000">
            <a:off x="2988503" y="1079813"/>
            <a:ext cx="1338690" cy="1338690"/>
          </a:xfrm>
          <a:prstGeom prst="flowChartManualOperation">
            <a:avLst/>
          </a:prstGeom>
          <a:blipFill dpi="0" rotWithShape="0">
            <a:blip r:embed="rId2"/>
            <a:srcRect/>
            <a:stretch>
              <a:fillRect/>
            </a:stretch>
          </a:blipFill>
          <a:ln w="9525">
            <a:solidFill>
              <a:srgbClr val="CCFFFF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endParaRPr lang="fr-FR" sz="893"/>
          </a:p>
        </p:txBody>
      </p:sp>
      <p:sp>
        <p:nvSpPr>
          <p:cNvPr id="8213" name="AutoShape 21" descr="121764_Appache45_030"/>
          <p:cNvSpPr>
            <a:spLocks noChangeArrowheads="1"/>
          </p:cNvSpPr>
          <p:nvPr/>
        </p:nvSpPr>
        <p:spPr bwMode="auto">
          <a:xfrm rot="5400000">
            <a:off x="1649815" y="1079813"/>
            <a:ext cx="1338690" cy="1338690"/>
          </a:xfrm>
          <a:prstGeom prst="flowChartManualOperation">
            <a:avLst/>
          </a:prstGeom>
          <a:blipFill dpi="0" rotWithShape="0">
            <a:blip r:embed="rId2"/>
            <a:srcRect/>
            <a:stretch>
              <a:fillRect/>
            </a:stretch>
          </a:blipFill>
          <a:ln w="9525">
            <a:solidFill>
              <a:srgbClr val="CCFFFF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endParaRPr lang="fr-FR" sz="893"/>
          </a:p>
        </p:txBody>
      </p:sp>
      <p:sp>
        <p:nvSpPr>
          <p:cNvPr id="8214" name="AutoShape 22" descr="121764_Appache45_030"/>
          <p:cNvSpPr>
            <a:spLocks noChangeArrowheads="1"/>
          </p:cNvSpPr>
          <p:nvPr/>
        </p:nvSpPr>
        <p:spPr bwMode="auto">
          <a:xfrm rot="16200000">
            <a:off x="2988177" y="1080142"/>
            <a:ext cx="1339346" cy="1338690"/>
          </a:xfrm>
          <a:prstGeom prst="flowChartManualOperation">
            <a:avLst/>
          </a:prstGeom>
          <a:blipFill dpi="0" rotWithShape="0">
            <a:blip r:embed="rId2"/>
            <a:srcRect/>
            <a:stretch>
              <a:fillRect/>
            </a:stretch>
          </a:blipFill>
          <a:ln w="9525">
            <a:solidFill>
              <a:srgbClr val="CCFFFF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endParaRPr lang="fr-FR" sz="893"/>
          </a:p>
        </p:txBody>
      </p:sp>
      <p:sp>
        <p:nvSpPr>
          <p:cNvPr id="8" name="ZoneTexte 7"/>
          <p:cNvSpPr txBox="1"/>
          <p:nvPr/>
        </p:nvSpPr>
        <p:spPr>
          <a:xfrm>
            <a:off x="2341206" y="0"/>
            <a:ext cx="1440000" cy="2763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196" dirty="0">
                <a:latin typeface="Andy" panose="03080602030302030203" pitchFamily="66" charset="0"/>
              </a:rPr>
              <a:t>Promenade en barque</a:t>
            </a:r>
          </a:p>
        </p:txBody>
      </p:sp>
    </p:spTree>
    <p:extLst>
      <p:ext uri="{BB962C8B-B14F-4D97-AF65-F5344CB8AC3E}">
        <p14:creationId xmlns:p14="http://schemas.microsoft.com/office/powerpoint/2010/main" val="1415173632"/>
      </p:ext>
    </p:extLst>
  </p:cSld>
  <p:clrMapOvr>
    <a:masterClrMapping/>
  </p:clrMapOvr>
  <p:transition advClick="0" advTm="1235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2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2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2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82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82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82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2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2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8" presetID="17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2000"/>
                                        <p:tgtEl>
                                          <p:spTgt spid="82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/>
                                        <p:tgtEl>
                                          <p:spTgt spid="82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/>
                                        <p:tgtEl>
                                          <p:spTgt spid="82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82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82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82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82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82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82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2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2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2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82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2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2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2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7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2000"/>
                                        <p:tgtEl>
                                          <p:spTgt spid="82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/>
                                        <p:tgtEl>
                                          <p:spTgt spid="82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/>
                                        <p:tgtEl>
                                          <p:spTgt spid="82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/>
                                        <p:tgtEl>
                                          <p:spTgt spid="82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2000"/>
                                        <p:tgtEl>
                                          <p:spTgt spid="82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/>
                                        <p:tgtEl>
                                          <p:spTgt spid="82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/>
                                        <p:tgtEl>
                                          <p:spTgt spid="82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/>
                                        <p:tgtEl>
                                          <p:spTgt spid="82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2000"/>
                                        <p:tgtEl>
                                          <p:spTgt spid="82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/>
                                        <p:tgtEl>
                                          <p:spTgt spid="82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/>
                                        <p:tgtEl>
                                          <p:spTgt spid="82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82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82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82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82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82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7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2000"/>
                                        <p:tgtEl>
                                          <p:spTgt spid="82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/>
                                        <p:tgtEl>
                                          <p:spTgt spid="82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/>
                                        <p:tgtEl>
                                          <p:spTgt spid="82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/>
                                        <p:tgtEl>
                                          <p:spTgt spid="82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2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500"/>
                            </p:stCondLst>
                            <p:childTnLst>
                              <p:par>
                                <p:cTn id="7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25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08" grpId="0" animBg="1"/>
      <p:bldP spid="8208" grpId="1" animBg="1"/>
      <p:bldP spid="8211" grpId="0" animBg="1"/>
      <p:bldP spid="8211" grpId="1" animBg="1"/>
      <p:bldP spid="8212" grpId="0" animBg="1"/>
      <p:bldP spid="8212" grpId="1" animBg="1"/>
      <p:bldP spid="8213" grpId="0" animBg="1"/>
      <p:bldP spid="8213" grpId="1" animBg="1"/>
      <p:bldP spid="8213" grpId="2" animBg="1"/>
      <p:bldP spid="8214" grpId="0" animBg="1"/>
      <p:bldP spid="8214" grpId="1" animBg="1"/>
      <p:bldP spid="8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1" y="794"/>
            <a:ext cx="6119999" cy="3456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0000" y="108000"/>
            <a:ext cx="3240000" cy="3240421"/>
          </a:xfrm>
          <a:prstGeom prst="rect">
            <a:avLst/>
          </a:prstGeom>
        </p:spPr>
      </p:pic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2160000" y="3204000"/>
            <a:ext cx="1800000" cy="2153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45674" tIns="22838" rIns="45674" bIns="22838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fr-FR" altLang="fr-FR" sz="11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Touche </a:t>
            </a:r>
            <a:r>
              <a:rPr lang="fr-FR" altLang="fr-FR" sz="1100" b="1" dirty="0" err="1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Esc</a:t>
            </a:r>
            <a:r>
              <a:rPr lang="fr-FR" altLang="fr-FR" sz="11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 pour quitter</a:t>
            </a:r>
          </a:p>
        </p:txBody>
      </p:sp>
      <p:pic>
        <p:nvPicPr>
          <p:cNvPr id="9" name="Image 3">
            <a:extLst>
              <a:ext uri="{FF2B5EF4-FFF2-40B4-BE49-F238E27FC236}">
                <a16:creationId xmlns:a16="http://schemas.microsoft.com/office/drawing/2014/main" id="{1EB55D91-CEA6-40D3-A54F-CB8F3391DB8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160000" y="792000"/>
            <a:ext cx="1800000" cy="18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/>
          <p:cNvSpPr/>
          <p:nvPr/>
        </p:nvSpPr>
        <p:spPr>
          <a:xfrm>
            <a:off x="1620000" y="-360000"/>
            <a:ext cx="2880000" cy="1590263"/>
          </a:xfrm>
          <a:prstGeom prst="rect">
            <a:avLst/>
          </a:prstGeom>
          <a:noFill/>
        </p:spPr>
        <p:txBody>
          <a:bodyPr wrap="square" lIns="45674" tIns="22838" rIns="45674" bIns="22838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10034" b="1" dirty="0">
                <a:ln w="57150"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blipFill dpi="0" rotWithShape="1"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F I N</a:t>
            </a:r>
          </a:p>
        </p:txBody>
      </p:sp>
    </p:spTree>
    <p:extLst>
      <p:ext uri="{BB962C8B-B14F-4D97-AF65-F5344CB8AC3E}">
        <p14:creationId xmlns:p14="http://schemas.microsoft.com/office/powerpoint/2010/main" val="2302455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8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1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545</TotalTime>
  <Words>111</Words>
  <Application>Microsoft Office PowerPoint</Application>
  <PresentationFormat>Personnalisé</PresentationFormat>
  <Paragraphs>39</Paragraphs>
  <Slides>30</Slides>
  <Notes>6</Notes>
  <HiddenSlides>0</HiddenSlides>
  <MMClips>0</MMClips>
  <ScaleCrop>false</ScaleCrop>
  <HeadingPairs>
    <vt:vector size="6" baseType="variant">
      <vt:variant>
        <vt:lpstr>Polices utilisées</vt:lpstr>
      </vt:variant>
      <vt:variant>
        <vt:i4>7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8" baseType="lpstr">
      <vt:lpstr>Algerian</vt:lpstr>
      <vt:lpstr>Andy</vt:lpstr>
      <vt:lpstr>Aria Script SSi</vt:lpstr>
      <vt:lpstr>Arial</vt:lpstr>
      <vt:lpstr>Calibri</vt:lpstr>
      <vt:lpstr>Calibri Light</vt:lpstr>
      <vt:lpstr>Harrington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Apex</dc:creator>
  <cp:lastModifiedBy>apex1</cp:lastModifiedBy>
  <cp:revision>82</cp:revision>
  <dcterms:created xsi:type="dcterms:W3CDTF">2016-02-24T09:25:33Z</dcterms:created>
  <dcterms:modified xsi:type="dcterms:W3CDTF">2024-08-29T06:12:44Z</dcterms:modified>
</cp:coreProperties>
</file>