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660"/>
  </p:normalViewPr>
  <p:slideViewPr>
    <p:cSldViewPr snapToGrid="0">
      <p:cViewPr varScale="1">
        <p:scale>
          <a:sx n="59" d="100"/>
          <a:sy n="59" d="100"/>
        </p:scale>
        <p:origin x="672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8197B9-586A-4DA0-9047-F5B58C703152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97FB6-DA05-4BBD-9C3F-F19E198614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702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B97FB6-DA05-4BBD-9C3F-F19E198614B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50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22B8D-53E3-17BE-1B10-D13B94979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0FB56C0-93A1-45C0-2AE0-E8BB780D7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B9A735-8166-62F0-C321-1DF710B63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A7DE67-7F4E-096C-7D5A-D35DE5055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2D197D-FAB5-A7EC-BDEE-9582CD1D4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1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A5380F-1D89-7F22-7C64-1F4429BDD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2999B9-7F2D-4214-DDFD-2FC4E01EA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CA9375-2FF6-A3DD-F63A-0230C76B8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8BF4F9-942C-C734-30D1-292B103D6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720F20-48A6-29BA-AAE6-4489138F9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12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E0F337-2331-C5B0-67C7-AF20136E2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2F29CC-4461-B298-A7A6-2651E385A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0EF495-FB05-CADC-122B-1E4789C95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230178-272E-5C3C-323C-0290F7E1B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01A413-832A-2C0F-408C-03A636765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74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78243-1544-A02C-F8CA-1AD8E3BCB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74DDD1-395E-DE1D-2833-4C233D7832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6268BBE-5257-01B9-19FB-F6D74D061B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2850CD-FEEC-307B-21F4-45A843AB9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F2B2FA-97B1-8229-D0DC-0FC3C2AEB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2236C1-674E-5711-A093-6E6810167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6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BA487A-F572-6E2E-E3B9-71BDE2521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7F7249-B7D6-4A99-0F58-4139309F31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9E3940-F087-AF16-5345-302EDCC26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E54F4DF-98F0-C792-7509-53C47C3E9A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0F089A3-4E15-851D-3C12-B1BB8191F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F4E80B5-AB09-AF9E-1CAB-F3C2E576E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2A0D413-FCFE-5C08-A360-83EBE87DB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B2AC22E-826C-C0F7-14F5-9E6F6CF82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9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5064F2-BF51-8384-0A46-9C325776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81D3D5C-1557-45BD-44E0-E82652DC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973159F-F9D3-7E4E-3458-2EFC53AA7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142613-004C-A6B6-ABB4-141ABA1CE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67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8A3AD7-3E24-2452-2856-290BB68FA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DD06C76-4FE1-7920-AD72-84E862154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B1851ED-0DF5-36C2-6015-66D2EA77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24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1A167-495E-E5C2-298F-41DAD2C49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D28CD7-45A3-6171-44C0-7D5AE9B13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5BD24FB-A63B-DED0-4A9D-F188D0625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DFD2CE-74D0-7474-D194-1F48AE6C7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44915B-66C3-5EA1-A429-829C59ADF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326C23-8074-766A-ECCC-B2D84870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2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50EAE-384F-EA94-7422-AD412C72D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762C151-7546-1E2D-EDBE-D761DAC2E3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92D7A7-B952-211A-9526-F86D894893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722D12-5C5A-3D95-EAAA-38702D03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B5EB39-FD30-C249-1D28-969BD874D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82DACFD-F97A-FDBC-D1A5-0B888365C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00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CA590-A8C2-5635-C0F0-E46636420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FDE98BC-3043-838A-70C2-2A8355C163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DF024E-A023-9B0A-55C5-47757D2E5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B7EF88-4C48-40FF-0072-ECEAAC8B3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BDA41A-71E4-EE75-EE78-DAE741B37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91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8D65803-A3C2-3B8F-1D53-97C158E49A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2578EE-AEFF-7904-5573-5AD37D9ECB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38E5FD-3197-4AA7-7AC6-EFF649B8F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F259BD-DC8A-F249-0F61-D3E96E05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A4F5E7-2EEF-DCFD-BEA3-38CFC7AAF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59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8A91C17-961C-1716-9F8D-6D56B7511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99C4E5-67C6-3EB3-C441-B1DD55AFB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DD6818-45F2-D7D3-80DC-CCC34A7EA9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172E51-54BC-4092-BE44-7337BCC39676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7AEA29-7F07-5564-45BA-662DA9278E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75FABE-4ED0-258A-2A48-45F1E15124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94397F-2807-4C46-AA59-DAFF3724F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7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ascotte, dessin humoristique, festival&#10;&#10;Le contenu généré par l’IA peut être incorrect.">
            <a:extLst>
              <a:ext uri="{FF2B5EF4-FFF2-40B4-BE49-F238E27FC236}">
                <a16:creationId xmlns:a16="http://schemas.microsoft.com/office/drawing/2014/main" id="{5265ABC2-B084-4F6C-7FF6-CEEBB30F00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259" y="695571"/>
            <a:ext cx="10249481" cy="5760000"/>
          </a:xfrm>
          <a:prstGeom prst="rect">
            <a:avLst/>
          </a:prstGeom>
          <a:ln w="79375" cmpd="tri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81DA601-9A07-5FC9-0D3E-2FE09AB877D6}"/>
              </a:ext>
            </a:extLst>
          </p:cNvPr>
          <p:cNvSpPr txBox="1"/>
          <p:nvPr/>
        </p:nvSpPr>
        <p:spPr>
          <a:xfrm>
            <a:off x="4321277" y="172351"/>
            <a:ext cx="8804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Carnaval De Nantes</a:t>
            </a:r>
          </a:p>
        </p:txBody>
      </p:sp>
    </p:spTree>
    <p:extLst>
      <p:ext uri="{BB962C8B-B14F-4D97-AF65-F5344CB8AC3E}">
        <p14:creationId xmlns:p14="http://schemas.microsoft.com/office/powerpoint/2010/main" val="355535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 loop="1">
            <p:snd r:embed="rId2" name="Guggenmusik. Basler Fasnacht 2016.wav"/>
          </p:stSnd>
        </p:sndAc>
      </p:transition>
    </mc:Choice>
    <mc:Fallback>
      <p:transition spd="slow" advClick="0" advTm="9000">
        <p:sndAc>
          <p:stSnd loop="1">
            <p:snd r:embed="rId2" name="Guggenmusik. Basler Fasnacht 201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1D854-1A73-54C8-9937-B45AF6215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928359-24BC-BA16-810C-46336B2F7372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 carnaval de Nantes a lieu généralement chaque année entre la fin mars et le début avril et attire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près de 100 000 spectateurs.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Depuis 2000, il se déroule sur une semaine : le défilé du dimanche après-midi (qui était autrefois le lendemain de la grande braderie organisée dans les rues du centre-ville), suivi du « Bal des Enfants » (anciennement « Carnaval des Enfants » rebaptisé ainsi depuis 2017 pour des raisons de sécurité) le mercredi après-midi suivant, le dernier étant une parade nocturne le samedi suivant en soirée.</a:t>
            </a:r>
          </a:p>
        </p:txBody>
      </p:sp>
    </p:spTree>
    <p:extLst>
      <p:ext uri="{BB962C8B-B14F-4D97-AF65-F5344CB8AC3E}">
        <p14:creationId xmlns:p14="http://schemas.microsoft.com/office/powerpoint/2010/main" val="266729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90E791-0159-6011-5F99-482148917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Prospectus, Bande dessinée&#10;&#10;Le contenu généré par l’IA peut être incorrect.">
            <a:extLst>
              <a:ext uri="{FF2B5EF4-FFF2-40B4-BE49-F238E27FC236}">
                <a16:creationId xmlns:a16="http://schemas.microsoft.com/office/drawing/2014/main" id="{5E516F71-FBA1-C576-66C8-5EE863FD74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393" y="378137"/>
            <a:ext cx="2916000" cy="61017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menu, Police&#10;&#10;Le contenu généré par l’IA peut être incorrect.">
            <a:extLst>
              <a:ext uri="{FF2B5EF4-FFF2-40B4-BE49-F238E27FC236}">
                <a16:creationId xmlns:a16="http://schemas.microsoft.com/office/drawing/2014/main" id="{31888C07-A95F-D008-2C7E-C8846F1A1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726" y="1357312"/>
            <a:ext cx="5353050" cy="41433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3418BB-7882-4E52-B43A-3D1744A418CA}"/>
              </a:ext>
            </a:extLst>
          </p:cNvPr>
          <p:cNvSpPr txBox="1"/>
          <p:nvPr/>
        </p:nvSpPr>
        <p:spPr>
          <a:xfrm>
            <a:off x="6064159" y="5873820"/>
            <a:ext cx="6740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Affiche pour le carnaval de Nantes</a:t>
            </a:r>
          </a:p>
        </p:txBody>
      </p:sp>
    </p:spTree>
    <p:extLst>
      <p:ext uri="{BB962C8B-B14F-4D97-AF65-F5344CB8AC3E}">
        <p14:creationId xmlns:p14="http://schemas.microsoft.com/office/powerpoint/2010/main" val="338397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633874-ACC4-1070-E4CE-5838A5AE6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Danse&#10;&#10;Le contenu généré par l’IA peut être incorrect.">
            <a:extLst>
              <a:ext uri="{FF2B5EF4-FFF2-40B4-BE49-F238E27FC236}">
                <a16:creationId xmlns:a16="http://schemas.microsoft.com/office/drawing/2014/main" id="{ABDFCECA-8A7E-BE8A-07CB-85B5EFE138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06" y="3141617"/>
            <a:ext cx="4716000" cy="31464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stival, personne, personnes&#10;&#10;Le contenu généré par l’IA peut être incorrect.">
            <a:extLst>
              <a:ext uri="{FF2B5EF4-FFF2-40B4-BE49-F238E27FC236}">
                <a16:creationId xmlns:a16="http://schemas.microsoft.com/office/drawing/2014/main" id="{9B0A9685-06C7-26D6-31A6-C82E17D691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4994" y="548713"/>
            <a:ext cx="5004000" cy="334249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8D8C7B8-373C-9666-D342-8E1AB4C1A10D}"/>
              </a:ext>
            </a:extLst>
          </p:cNvPr>
          <p:cNvSpPr txBox="1"/>
          <p:nvPr/>
        </p:nvSpPr>
        <p:spPr>
          <a:xfrm>
            <a:off x="5917474" y="4483996"/>
            <a:ext cx="5827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Carnaval de nuit samedi à Suivre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145808-8270-B387-2C00-8F99F6545EFA}"/>
              </a:ext>
            </a:extLst>
          </p:cNvPr>
          <p:cNvSpPr txBox="1"/>
          <p:nvPr/>
        </p:nvSpPr>
        <p:spPr>
          <a:xfrm>
            <a:off x="5683308" y="4835770"/>
            <a:ext cx="6727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(Nantes, Loire-Atlantique, Pays de la Loire, 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45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8C209B-8B17-557E-D5FD-99A757D06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éclairage&#10;&#10;Le contenu généré par l’IA peut être incorrect.">
            <a:extLst>
              <a:ext uri="{FF2B5EF4-FFF2-40B4-BE49-F238E27FC236}">
                <a16:creationId xmlns:a16="http://schemas.microsoft.com/office/drawing/2014/main" id="{039F045A-3740-8340-FC13-A957C9429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81" y="3180806"/>
            <a:ext cx="4680000" cy="312240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plein air, habits, parade&#10;&#10;Le contenu généré par l’IA peut être incorrect.">
            <a:extLst>
              <a:ext uri="{FF2B5EF4-FFF2-40B4-BE49-F238E27FC236}">
                <a16:creationId xmlns:a16="http://schemas.microsoft.com/office/drawing/2014/main" id="{7AB2F5AA-1AEC-E31E-8D0E-7C30D4FCC7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4562" y="496468"/>
            <a:ext cx="4850557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914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524271-39B7-5E12-D2A2-2E62E0AB4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femme&#10;&#10;Le contenu généré par l’IA peut être incorrect.">
            <a:extLst>
              <a:ext uri="{FF2B5EF4-FFF2-40B4-BE49-F238E27FC236}">
                <a16:creationId xmlns:a16="http://schemas.microsoft.com/office/drawing/2014/main" id="{85F12214-046B-BE8B-F632-EA408F2C9E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20" y="1891816"/>
            <a:ext cx="4608000" cy="3074368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stival, parade, nuit&#10;&#10;Le contenu généré par l’IA peut être incorrect.">
            <a:extLst>
              <a:ext uri="{FF2B5EF4-FFF2-40B4-BE49-F238E27FC236}">
                <a16:creationId xmlns:a16="http://schemas.microsoft.com/office/drawing/2014/main" id="{B371F7CD-84B8-206B-7E32-E9194A2BAD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680" y="515430"/>
            <a:ext cx="3888000" cy="582714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898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AF5B59-E7D1-F6AA-6DA3-FCDBEE5FB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arbre&#10;&#10;Le contenu généré par l’IA peut être incorrect.">
            <a:extLst>
              <a:ext uri="{FF2B5EF4-FFF2-40B4-BE49-F238E27FC236}">
                <a16:creationId xmlns:a16="http://schemas.microsoft.com/office/drawing/2014/main" id="{B2D9642B-96A2-AD1C-00FF-75D9EE2E0C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96" y="3017595"/>
            <a:ext cx="4752000" cy="3170442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habits, personne, Visage humain, sport&#10;&#10;Le contenu généré par l’IA peut être incorrect.">
            <a:extLst>
              <a:ext uri="{FF2B5EF4-FFF2-40B4-BE49-F238E27FC236}">
                <a16:creationId xmlns:a16="http://schemas.microsoft.com/office/drawing/2014/main" id="{1A6B9A4B-8488-1839-1912-23361AE752D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804" y="666280"/>
            <a:ext cx="4716000" cy="3146424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70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A5C67D-440A-1E1F-6B2C-30D8418E3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abits&#10;&#10;Le contenu généré par l’IA peut être incorrect.">
            <a:extLst>
              <a:ext uri="{FF2B5EF4-FFF2-40B4-BE49-F238E27FC236}">
                <a16:creationId xmlns:a16="http://schemas.microsoft.com/office/drawing/2014/main" id="{000E0DBE-3309-EA83-400A-243BF5144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257" y="659292"/>
            <a:ext cx="4680000" cy="312240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plein air, groupe&#10;&#10;Le contenu généré par l’IA peut être incorrect.">
            <a:extLst>
              <a:ext uri="{FF2B5EF4-FFF2-40B4-BE49-F238E27FC236}">
                <a16:creationId xmlns:a16="http://schemas.microsoft.com/office/drawing/2014/main" id="{0385EEAA-3452-60F7-A4DD-6449DB8042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6745" y="3161291"/>
            <a:ext cx="4634977" cy="309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979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1B6019-44F5-C0C2-E58E-EA906248F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Danse, plein air, chaussures&#10;&#10;Le contenu généré par l’IA peut être incorrect.">
            <a:extLst>
              <a:ext uri="{FF2B5EF4-FFF2-40B4-BE49-F238E27FC236}">
                <a16:creationId xmlns:a16="http://schemas.microsoft.com/office/drawing/2014/main" id="{22A33646-D2E0-9166-4944-B65DCC4291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595" y="383085"/>
            <a:ext cx="4068000" cy="609183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port, habits, personne, Danse&#10;&#10;Le contenu généré par l’IA peut être incorrect.">
            <a:extLst>
              <a:ext uri="{FF2B5EF4-FFF2-40B4-BE49-F238E27FC236}">
                <a16:creationId xmlns:a16="http://schemas.microsoft.com/office/drawing/2014/main" id="{7F498CEC-BEFA-F0DD-24BB-0E940B2626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405" y="2233822"/>
            <a:ext cx="4788000" cy="319446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0636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15BD45-6916-791A-1226-82318E0D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abits, homme&#10;&#10;Le contenu généré par l’IA peut être incorrect.">
            <a:extLst>
              <a:ext uri="{FF2B5EF4-FFF2-40B4-BE49-F238E27FC236}">
                <a16:creationId xmlns:a16="http://schemas.microsoft.com/office/drawing/2014/main" id="{43C75DD7-B8F5-8696-9D4F-1B8B45A75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132" y="640155"/>
            <a:ext cx="4572000" cy="30503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Danse, plein air, personne&#10;&#10;Le contenu généré par l’IA peut être incorrect.">
            <a:extLst>
              <a:ext uri="{FF2B5EF4-FFF2-40B4-BE49-F238E27FC236}">
                <a16:creationId xmlns:a16="http://schemas.microsoft.com/office/drawing/2014/main" id="{D14123D8-F53B-904E-8A78-209AC977B3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4868" y="2991470"/>
            <a:ext cx="4788000" cy="319821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5856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769EDD-C178-2B42-25C7-264B61F13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ël, plein air, Bleu Majorelle, bâtiment&#10;&#10;Le contenu généré par l’IA peut être incorrect.">
            <a:extLst>
              <a:ext uri="{FF2B5EF4-FFF2-40B4-BE49-F238E27FC236}">
                <a16:creationId xmlns:a16="http://schemas.microsoft.com/office/drawing/2014/main" id="{EFA54E80-891F-B119-5024-969CDD965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07" y="3043718"/>
            <a:ext cx="4824000" cy="3218479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DC1B62FE-9C86-EE0B-3AE9-09258DCB93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780" y="561778"/>
            <a:ext cx="4910213" cy="327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30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F5F76E-10E5-D993-BA32-C13B438AD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Danse&#10;&#10;Le contenu généré par l’IA peut être incorrect.">
            <a:extLst>
              <a:ext uri="{FF2B5EF4-FFF2-40B4-BE49-F238E27FC236}">
                <a16:creationId xmlns:a16="http://schemas.microsoft.com/office/drawing/2014/main" id="{B36A773A-8ED9-D965-4B3F-6CB0F37A5C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71" y="617194"/>
            <a:ext cx="4586401" cy="3060000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rade, arbre, Noël&#10;&#10;Le contenu généré par l’IA peut être incorrect.">
            <a:extLst>
              <a:ext uri="{FF2B5EF4-FFF2-40B4-BE49-F238E27FC236}">
                <a16:creationId xmlns:a16="http://schemas.microsoft.com/office/drawing/2014/main" id="{7C0AF755-821F-7581-CD91-58ADADFBFB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929" y="3184045"/>
            <a:ext cx="4644000" cy="3098387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052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4ED2AF-A558-0C62-0CF8-AE349060C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3D95BCE7-26CA-75B5-A1DD-0A82323B96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197" y="3095897"/>
            <a:ext cx="4640359" cy="3096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dessin humoristique, peinture, animation japonaise&#10;&#10;Le contenu généré par l’IA peut être incorrect.">
            <a:extLst>
              <a:ext uri="{FF2B5EF4-FFF2-40B4-BE49-F238E27FC236}">
                <a16:creationId xmlns:a16="http://schemas.microsoft.com/office/drawing/2014/main" id="{4E4861CE-1FEB-F108-F651-1E64097CFC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7803" y="627091"/>
            <a:ext cx="4572000" cy="305035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574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01318B-55C0-A16F-E4E5-60967D37C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ussures, habits, personne, sport&#10;&#10;Le contenu généré par l’IA peut être incorrect.">
            <a:extLst>
              <a:ext uri="{FF2B5EF4-FFF2-40B4-BE49-F238E27FC236}">
                <a16:creationId xmlns:a16="http://schemas.microsoft.com/office/drawing/2014/main" id="{5087633D-C033-E3F2-85E5-B704F11158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28" y="574508"/>
            <a:ext cx="4748338" cy="3168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lein air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1F5F32AB-C01B-7715-714E-0C83073204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9613" y="3069845"/>
            <a:ext cx="4860000" cy="3242498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62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041FCF-A340-B877-82A3-22A02FF84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ersonne&#10;&#10;Le contenu généré par l’IA peut être incorrect.">
            <a:extLst>
              <a:ext uri="{FF2B5EF4-FFF2-40B4-BE49-F238E27FC236}">
                <a16:creationId xmlns:a16="http://schemas.microsoft.com/office/drawing/2014/main" id="{FE2D3B15-6F78-AC59-CFE5-FFFF5EE644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55" y="3259183"/>
            <a:ext cx="4464000" cy="2978294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sapin, festival&#10;&#10;Le contenu généré par l’IA peut être incorrect.">
            <a:extLst>
              <a:ext uri="{FF2B5EF4-FFF2-40B4-BE49-F238E27FC236}">
                <a16:creationId xmlns:a16="http://schemas.microsoft.com/office/drawing/2014/main" id="{1F4A818D-8257-5514-96C7-8A3823BFB5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3145" y="677573"/>
            <a:ext cx="3816000" cy="5714459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537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75E391-4E2A-622C-00AF-EF9BD03D2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stival, personne, arbre&#10;&#10;Le contenu généré par l’IA peut être incorrect.">
            <a:extLst>
              <a:ext uri="{FF2B5EF4-FFF2-40B4-BE49-F238E27FC236}">
                <a16:creationId xmlns:a16="http://schemas.microsoft.com/office/drawing/2014/main" id="{A2158F24-4F32-8209-C641-42F7A567B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97" y="594398"/>
            <a:ext cx="4464000" cy="297829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estival, plein air, spectacle, événement&#10;&#10;Le contenu généré par l’IA peut être incorrect.">
            <a:extLst>
              <a:ext uri="{FF2B5EF4-FFF2-40B4-BE49-F238E27FC236}">
                <a16:creationId xmlns:a16="http://schemas.microsoft.com/office/drawing/2014/main" id="{18240F7A-D1CA-FD03-0CF8-49E7380C92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905" y="3311434"/>
            <a:ext cx="4370569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121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418BF5-26BB-7ED3-606A-AD64DE252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sol&#10;&#10;Le contenu généré par l’IA peut être incorrect.">
            <a:extLst>
              <a:ext uri="{FF2B5EF4-FFF2-40B4-BE49-F238E27FC236}">
                <a16:creationId xmlns:a16="http://schemas.microsoft.com/office/drawing/2014/main" id="{DA6A23C6-334E-5246-A7BE-2F0098A42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103" y="517861"/>
            <a:ext cx="3888000" cy="582227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abits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462D9234-5009-861A-FB46-9487CDDCF5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5897" y="1986416"/>
            <a:ext cx="4716000" cy="314642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600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A34C83-5742-4B8D-B1AB-FD7EC9B33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, plein air, carnaval&#10;&#10;Le contenu généré par l’IA peut être incorrect.">
            <a:extLst>
              <a:ext uri="{FF2B5EF4-FFF2-40B4-BE49-F238E27FC236}">
                <a16:creationId xmlns:a16="http://schemas.microsoft.com/office/drawing/2014/main" id="{05F3CCFF-4438-FDD5-F60C-A4E3C7410E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09" y="627093"/>
            <a:ext cx="4536000" cy="3026331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habits, plein air, chaussures&#10;&#10;Le contenu généré par l’IA peut être incorrect.">
            <a:extLst>
              <a:ext uri="{FF2B5EF4-FFF2-40B4-BE49-F238E27FC236}">
                <a16:creationId xmlns:a16="http://schemas.microsoft.com/office/drawing/2014/main" id="{4FE6F47B-8576-0AA5-EFDA-66154D641B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0491" y="3082908"/>
            <a:ext cx="4824000" cy="3218479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8495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15EBA8-F830-F88E-3704-D6B5DCA36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Danse&#10;&#10;Le contenu généré par l’IA peut être incorrect.">
            <a:extLst>
              <a:ext uri="{FF2B5EF4-FFF2-40B4-BE49-F238E27FC236}">
                <a16:creationId xmlns:a16="http://schemas.microsoft.com/office/drawing/2014/main" id="{184CD2BF-4603-76FB-3288-3B9751FF3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44" y="3161286"/>
            <a:ext cx="4608000" cy="3074368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stival, personne, personnes&#10;&#10;Le contenu généré par l’IA peut être incorrect.">
            <a:extLst>
              <a:ext uri="{FF2B5EF4-FFF2-40B4-BE49-F238E27FC236}">
                <a16:creationId xmlns:a16="http://schemas.microsoft.com/office/drawing/2014/main" id="{1AECFF5E-8882-E5BB-760D-8751118E62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58" y="653222"/>
            <a:ext cx="4572000" cy="3053934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8419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2CD4DE-D1C2-F808-1A93-CEEA05F83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ectacle, personne, Danse, habits&#10;&#10;Le contenu généré par l’IA peut être incorrect.">
            <a:extLst>
              <a:ext uri="{FF2B5EF4-FFF2-40B4-BE49-F238E27FC236}">
                <a16:creationId xmlns:a16="http://schemas.microsoft.com/office/drawing/2014/main" id="{568E15D7-8F11-7B68-8975-33561841A7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819" y="600967"/>
            <a:ext cx="4536000" cy="3026331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ambour, instrument de musique, habits, personne&#10;&#10;Le contenu généré par l’IA peut être incorrect.">
            <a:extLst>
              <a:ext uri="{FF2B5EF4-FFF2-40B4-BE49-F238E27FC236}">
                <a16:creationId xmlns:a16="http://schemas.microsoft.com/office/drawing/2014/main" id="{25A96484-B5BD-355C-56DA-C7E5EA0728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183" y="3311435"/>
            <a:ext cx="4500000" cy="3002313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6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7876C8-FFE3-03C1-305B-74BE65605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CDB0BC3-5B83-46A6-47EE-B2E1BFB9F9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80" y="3331105"/>
            <a:ext cx="4392000" cy="293025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spectacle, concert, personne&#10;&#10;Le contenu généré par l’IA peut être incorrect.">
            <a:extLst>
              <a:ext uri="{FF2B5EF4-FFF2-40B4-BE49-F238E27FC236}">
                <a16:creationId xmlns:a16="http://schemas.microsoft.com/office/drawing/2014/main" id="{CEBDE13B-E310-FDD3-3118-ADAD9783B2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868" y="627095"/>
            <a:ext cx="4856252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563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3DE16-FAF0-8688-4CC1-49978B7B3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de, personne, habits&#10;&#10;Le contenu généré par l’IA peut être incorrect.">
            <a:extLst>
              <a:ext uri="{FF2B5EF4-FFF2-40B4-BE49-F238E27FC236}">
                <a16:creationId xmlns:a16="http://schemas.microsoft.com/office/drawing/2014/main" id="{132FB13C-3A96-5EB5-AE72-3E8CE0F4B0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43" y="565745"/>
            <a:ext cx="4644000" cy="309838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rade, plein air, festival, rue&#10;&#10;Le contenu généré par l’IA peut être incorrect.">
            <a:extLst>
              <a:ext uri="{FF2B5EF4-FFF2-40B4-BE49-F238E27FC236}">
                <a16:creationId xmlns:a16="http://schemas.microsoft.com/office/drawing/2014/main" id="{19514D28-E8D8-75DE-BBA0-13B2AD4C43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679" y="3174351"/>
            <a:ext cx="4694378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3961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609A1F-E57B-175E-DE70-88966C20F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rade, festival&#10;&#10;Le contenu généré par l’IA peut être incorrect.">
            <a:extLst>
              <a:ext uri="{FF2B5EF4-FFF2-40B4-BE49-F238E27FC236}">
                <a16:creationId xmlns:a16="http://schemas.microsoft.com/office/drawing/2014/main" id="{C0C5AB16-47C6-26E5-46FE-A464DF491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43" y="3193869"/>
            <a:ext cx="4572000" cy="30503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plein air, arbre&#10;&#10;Le contenu généré par l’IA peut être incorrect.">
            <a:extLst>
              <a:ext uri="{FF2B5EF4-FFF2-40B4-BE49-F238E27FC236}">
                <a16:creationId xmlns:a16="http://schemas.microsoft.com/office/drawing/2014/main" id="{16FB5D7B-A46B-DA54-ED8E-3BECD4C4BA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4057" y="718538"/>
            <a:ext cx="4428000" cy="295774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6510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101D09-06B3-C069-62E6-73D0D08C7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estival, parade&#10;&#10;Le contenu généré par l’IA peut être incorrect.">
            <a:extLst>
              <a:ext uri="{FF2B5EF4-FFF2-40B4-BE49-F238E27FC236}">
                <a16:creationId xmlns:a16="http://schemas.microsoft.com/office/drawing/2014/main" id="{EE3CB575-0220-ADB1-94F2-8055AA5264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578" y="640154"/>
            <a:ext cx="4932000" cy="329440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2B3D8B2-E8BD-EED9-0586-7F46FE21B4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761" y="3089366"/>
            <a:ext cx="4796661" cy="32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433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8729F-0D81-777F-AF0E-531AB5919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lein air, personne&#10;&#10;Le contenu généré par l’IA peut être incorrect.">
            <a:extLst>
              <a:ext uri="{FF2B5EF4-FFF2-40B4-BE49-F238E27FC236}">
                <a16:creationId xmlns:a16="http://schemas.microsoft.com/office/drawing/2014/main" id="{EDD6D7FC-38D9-3145-9FD9-7C88D89E13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92" y="3148225"/>
            <a:ext cx="4716000" cy="31501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haussures, personne, route&#10;&#10;Le contenu généré par l’IA peut être incorrect.">
            <a:extLst>
              <a:ext uri="{FF2B5EF4-FFF2-40B4-BE49-F238E27FC236}">
                <a16:creationId xmlns:a16="http://schemas.microsoft.com/office/drawing/2014/main" id="{23C08E2D-A68D-B64D-7D80-6F36DDE001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7108" y="574845"/>
            <a:ext cx="4572000" cy="305393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700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0E6DA3-193E-21CB-1595-CB35A3D6F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rade, plein air, sport, chaussures&#10;&#10;Le contenu généré par l’IA peut être incorrect.">
            <a:extLst>
              <a:ext uri="{FF2B5EF4-FFF2-40B4-BE49-F238E27FC236}">
                <a16:creationId xmlns:a16="http://schemas.microsoft.com/office/drawing/2014/main" id="{69610ACD-5543-8C0D-5456-1159C8F103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06" y="615890"/>
            <a:ext cx="4608000" cy="30743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haussures, personne, habits&#10;&#10;Le contenu généré par l’IA peut être incorrect.">
            <a:extLst>
              <a:ext uri="{FF2B5EF4-FFF2-40B4-BE49-F238E27FC236}">
                <a16:creationId xmlns:a16="http://schemas.microsoft.com/office/drawing/2014/main" id="{9A16ADFA-4B73-29EF-5A6F-C847B93C18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0994" y="3226600"/>
            <a:ext cx="4608000" cy="30743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2409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AD7793-6AE8-2693-86D2-D0DAD67B3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aussures, personne, habits&#10;&#10;Le contenu généré par l’IA peut être incorrect.">
            <a:extLst>
              <a:ext uri="{FF2B5EF4-FFF2-40B4-BE49-F238E27FC236}">
                <a16:creationId xmlns:a16="http://schemas.microsoft.com/office/drawing/2014/main" id="{41AC4659-C9B0-D90E-1DD3-DE9A486349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69" y="653215"/>
            <a:ext cx="5040000" cy="336259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ersonne, habits, chaussures&#10;&#10;Le contenu généré par l’IA peut être incorrect.">
            <a:extLst>
              <a:ext uri="{FF2B5EF4-FFF2-40B4-BE49-F238E27FC236}">
                <a16:creationId xmlns:a16="http://schemas.microsoft.com/office/drawing/2014/main" id="{8A9BFCF9-BDFD-7E71-56F4-196DE94D4A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1931" y="2756333"/>
            <a:ext cx="5184000" cy="345866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93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BA6A76-BC7A-ECFD-32B9-DACFF3CB8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Danse, sport, personne&#10;&#10;Le contenu généré par l’IA peut être incorrect.">
            <a:extLst>
              <a:ext uri="{FF2B5EF4-FFF2-40B4-BE49-F238E27FC236}">
                <a16:creationId xmlns:a16="http://schemas.microsoft.com/office/drawing/2014/main" id="{10F37C45-315A-B7DB-5B52-CA36E0F8C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54" y="3429000"/>
            <a:ext cx="4392000" cy="2933699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ersonne, arbre&#10;&#10;Le contenu généré par l’IA peut être incorrect.">
            <a:extLst>
              <a:ext uri="{FF2B5EF4-FFF2-40B4-BE49-F238E27FC236}">
                <a16:creationId xmlns:a16="http://schemas.microsoft.com/office/drawing/2014/main" id="{F9811A27-C5E5-18EF-65B7-6970E0152A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046" y="548048"/>
            <a:ext cx="4788000" cy="3194461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84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9204F-9102-A013-CC3C-2925BABDC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sport&#10;&#10;Le contenu généré par l’IA peut être incorrect.">
            <a:extLst>
              <a:ext uri="{FF2B5EF4-FFF2-40B4-BE49-F238E27FC236}">
                <a16:creationId xmlns:a16="http://schemas.microsoft.com/office/drawing/2014/main" id="{61192FFB-4152-79D3-63C1-ED896426F5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10" y="701007"/>
            <a:ext cx="4500000" cy="300231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ersonne, habits, chaussures&#10;&#10;Le contenu généré par l’IA peut être incorrect.">
            <a:extLst>
              <a:ext uri="{FF2B5EF4-FFF2-40B4-BE49-F238E27FC236}">
                <a16:creationId xmlns:a16="http://schemas.microsoft.com/office/drawing/2014/main" id="{D2C30C8E-149B-1051-8B36-C7F48668B0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6190" y="3180805"/>
            <a:ext cx="4536000" cy="3029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951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83B393-A8B5-52C9-9F34-699EB220A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abits, personne&#10;&#10;Le contenu généré par l’IA peut être incorrect.">
            <a:extLst>
              <a:ext uri="{FF2B5EF4-FFF2-40B4-BE49-F238E27FC236}">
                <a16:creationId xmlns:a16="http://schemas.microsoft.com/office/drawing/2014/main" id="{8B790C2B-B964-3011-1F16-ECF1833B43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000" y="1300010"/>
            <a:ext cx="7056000" cy="4707652"/>
          </a:xfrm>
          <a:prstGeom prst="rect">
            <a:avLst/>
          </a:prstGeom>
          <a:ln w="111125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92FD3-CA37-C94C-C96F-DCA260C5999A}"/>
              </a:ext>
            </a:extLst>
          </p:cNvPr>
          <p:cNvSpPr txBox="1"/>
          <p:nvPr/>
        </p:nvSpPr>
        <p:spPr>
          <a:xfrm>
            <a:off x="2185852" y="222068"/>
            <a:ext cx="10241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Carnaval De Nantes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       Loire -Atlantique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8C7BA8-8F57-37B5-F284-7CB8F0618010}"/>
              </a:ext>
            </a:extLst>
          </p:cNvPr>
          <p:cNvSpPr txBox="1"/>
          <p:nvPr/>
        </p:nvSpPr>
        <p:spPr>
          <a:xfrm>
            <a:off x="3095897" y="6112712"/>
            <a:ext cx="1136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130148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148</Words>
  <Application>Microsoft Office PowerPoint</Application>
  <PresentationFormat>Grand écran</PresentationFormat>
  <Paragraphs>13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2025-02-12T08:47:52Z</dcterms:created>
  <dcterms:modified xsi:type="dcterms:W3CDTF">2025-02-12T10:46:30Z</dcterms:modified>
</cp:coreProperties>
</file>