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83" r:id="rId3"/>
    <p:sldId id="258" r:id="rId4"/>
    <p:sldId id="257" r:id="rId5"/>
    <p:sldId id="259" r:id="rId6"/>
    <p:sldId id="261"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4" r:id="rId20"/>
    <p:sldId id="273" r:id="rId21"/>
    <p:sldId id="275" r:id="rId22"/>
    <p:sldId id="276" r:id="rId23"/>
    <p:sldId id="277" r:id="rId24"/>
    <p:sldId id="278" r:id="rId25"/>
    <p:sldId id="279" r:id="rId26"/>
    <p:sldId id="280" r:id="rId27"/>
    <p:sldId id="281" r:id="rId28"/>
    <p:sldId id="282"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92" autoAdjust="0"/>
    <p:restoredTop sz="94660"/>
  </p:normalViewPr>
  <p:slideViewPr>
    <p:cSldViewPr snapToGrid="0">
      <p:cViewPr varScale="1">
        <p:scale>
          <a:sx n="59" d="100"/>
          <a:sy n="59" d="100"/>
        </p:scale>
        <p:origin x="456"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113D1-34EF-4B5A-BA81-43FC19E62A07}" type="datetimeFigureOut">
              <a:rPr lang="fr-FR" smtClean="0"/>
              <a:t>16/02/2025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B092E9-A198-4045-A3E4-155AE03DF92A}" type="slidenum">
              <a:rPr lang="fr-FR" smtClean="0"/>
              <a:t>‹N°›</a:t>
            </a:fld>
            <a:endParaRPr lang="fr-FR"/>
          </a:p>
        </p:txBody>
      </p:sp>
    </p:spTree>
    <p:extLst>
      <p:ext uri="{BB962C8B-B14F-4D97-AF65-F5344CB8AC3E}">
        <p14:creationId xmlns:p14="http://schemas.microsoft.com/office/powerpoint/2010/main" val="342362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0B092E9-A198-4045-A3E4-155AE03DF92A}" type="slidenum">
              <a:rPr lang="fr-FR" smtClean="0"/>
              <a:t>16</a:t>
            </a:fld>
            <a:endParaRPr lang="fr-FR"/>
          </a:p>
        </p:txBody>
      </p:sp>
    </p:spTree>
    <p:extLst>
      <p:ext uri="{BB962C8B-B14F-4D97-AF65-F5344CB8AC3E}">
        <p14:creationId xmlns:p14="http://schemas.microsoft.com/office/powerpoint/2010/main" val="4200684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sz="2400" b="1" dirty="0">
              <a:solidFill>
                <a:schemeClr val="bg1"/>
              </a:solidFill>
            </a:endParaRPr>
          </a:p>
        </p:txBody>
      </p:sp>
      <p:sp>
        <p:nvSpPr>
          <p:cNvPr id="4" name="Espace réservé du numéro de diapositive 3"/>
          <p:cNvSpPr>
            <a:spLocks noGrp="1"/>
          </p:cNvSpPr>
          <p:nvPr>
            <p:ph type="sldNum" sz="quarter" idx="5"/>
          </p:nvPr>
        </p:nvSpPr>
        <p:spPr/>
        <p:txBody>
          <a:bodyPr/>
          <a:lstStyle/>
          <a:p>
            <a:fld id="{30B092E9-A198-4045-A3E4-155AE03DF92A}" type="slidenum">
              <a:rPr lang="fr-FR" smtClean="0"/>
              <a:t>24</a:t>
            </a:fld>
            <a:endParaRPr lang="fr-FR"/>
          </a:p>
        </p:txBody>
      </p:sp>
    </p:spTree>
    <p:extLst>
      <p:ext uri="{BB962C8B-B14F-4D97-AF65-F5344CB8AC3E}">
        <p14:creationId xmlns:p14="http://schemas.microsoft.com/office/powerpoint/2010/main" val="2469954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4B4C2A-A9B6-E1DE-DA50-E6EC854355E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6E113AE-F875-E0AD-BCC7-AC9FD145FB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CDEB1E4-3092-76DA-EAD5-D7E7D9D5FC54}"/>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5" name="Espace réservé du pied de page 4">
            <a:extLst>
              <a:ext uri="{FF2B5EF4-FFF2-40B4-BE49-F238E27FC236}">
                <a16:creationId xmlns:a16="http://schemas.microsoft.com/office/drawing/2014/main" id="{DA5F418D-C1D5-5A77-5B1B-1F780D886DF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6BD997-4A1F-90C1-42AF-50AD3572FD15}"/>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380821128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AD93BB-D691-D908-67A5-20A91460842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93B7C53-6A45-48CF-F1FA-FE6A822FD30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13039BA-3EA6-61F5-2D57-533778B87163}"/>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5" name="Espace réservé du pied de page 4">
            <a:extLst>
              <a:ext uri="{FF2B5EF4-FFF2-40B4-BE49-F238E27FC236}">
                <a16:creationId xmlns:a16="http://schemas.microsoft.com/office/drawing/2014/main" id="{6C2DEF0F-D8AF-CE1B-1A13-78E543967E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FFE8432-C1A3-7499-4E38-158883D862C2}"/>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1596623278"/>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845D3C-F697-92D2-0B6B-441F3D4540A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61570BB-FEA8-9607-608F-BF39F88698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B73E1F8-067A-6CE7-B207-99F5DBBC3C15}"/>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5" name="Espace réservé du pied de page 4">
            <a:extLst>
              <a:ext uri="{FF2B5EF4-FFF2-40B4-BE49-F238E27FC236}">
                <a16:creationId xmlns:a16="http://schemas.microsoft.com/office/drawing/2014/main" id="{40F57A24-3CB4-1809-CC15-F486E9E6E2B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219925E-345B-FF48-A328-3233A99C0B73}"/>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52145870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A78AE5-6E6C-D4D0-2186-62C37F753CF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39D4CC1-E033-FADD-D43B-BD71082CC42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B6AEA5A-337E-F650-C9E5-99223AB817A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1DF6A12-2EE0-CA7E-F1D2-996644997C90}"/>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6" name="Espace réservé du pied de page 5">
            <a:extLst>
              <a:ext uri="{FF2B5EF4-FFF2-40B4-BE49-F238E27FC236}">
                <a16:creationId xmlns:a16="http://schemas.microsoft.com/office/drawing/2014/main" id="{1F9565AE-0A14-5A8A-98BE-F0EB877C2A2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8718388-79F6-1F1D-1B69-5B2D3E864E57}"/>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262772296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EC5B4D-1E2A-6B38-EF40-9B0A60C7BB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341D150-E63F-4410-9447-258A87EE5B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39522B5-9150-67FB-21B1-4FE2729EA67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289C535-84D3-D519-3506-1C0158F771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D70C0B9-9EAE-3C16-6A04-97D0A2A29B2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CF20FFE-6B90-E09F-930A-566F636986C5}"/>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8" name="Espace réservé du pied de page 7">
            <a:extLst>
              <a:ext uri="{FF2B5EF4-FFF2-40B4-BE49-F238E27FC236}">
                <a16:creationId xmlns:a16="http://schemas.microsoft.com/office/drawing/2014/main" id="{978977B2-4552-0B9C-503C-546B8CA1F76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EE3BCD8-BDB1-0136-C4EC-2C0DD558E098}"/>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1874889368"/>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1E386F-D65A-4641-31F0-E56FF6DEF2D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4E875FE-5D32-3511-6257-4C35F32053DF}"/>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4" name="Espace réservé du pied de page 3">
            <a:extLst>
              <a:ext uri="{FF2B5EF4-FFF2-40B4-BE49-F238E27FC236}">
                <a16:creationId xmlns:a16="http://schemas.microsoft.com/office/drawing/2014/main" id="{3EF1AF7A-03F6-CD62-EC97-71AC5A2DC0B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C827F7D-8D23-031C-9F33-457740D0132B}"/>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368952852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AC0CBBD-01B0-6D91-BA10-94C26263C83A}"/>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3" name="Espace réservé du pied de page 2">
            <a:extLst>
              <a:ext uri="{FF2B5EF4-FFF2-40B4-BE49-F238E27FC236}">
                <a16:creationId xmlns:a16="http://schemas.microsoft.com/office/drawing/2014/main" id="{E9A43768-D5A7-90F4-0D03-DC4BF53DADD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4351602-C3BD-E69A-69F6-EEAF45C69F74}"/>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2626827818"/>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96CE40-FE30-A34D-DED6-4C0AF1C05A9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A829A02-5E01-8E1E-D286-90AC7A58A9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FD4E669-2D71-5443-9F29-97703682DF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86A9573-B879-9644-3E6C-E124E8509AFF}"/>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6" name="Espace réservé du pied de page 5">
            <a:extLst>
              <a:ext uri="{FF2B5EF4-FFF2-40B4-BE49-F238E27FC236}">
                <a16:creationId xmlns:a16="http://schemas.microsoft.com/office/drawing/2014/main" id="{1BF78E5E-F1FA-D43A-2D07-CD6D672F1E0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3067CDF-1170-D292-F56F-E64A51701566}"/>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109607779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4AB4D2-B41A-C56F-C1CC-D781F3F56BE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8086F75-60E5-2DDB-7D0B-3C621EA347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779E050-E75D-EEF1-0C00-3A306D4F2C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68031F2-E761-F642-4FD4-640A968FFB27}"/>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6" name="Espace réservé du pied de page 5">
            <a:extLst>
              <a:ext uri="{FF2B5EF4-FFF2-40B4-BE49-F238E27FC236}">
                <a16:creationId xmlns:a16="http://schemas.microsoft.com/office/drawing/2014/main" id="{8C5852FD-AE89-735E-A35A-89A2411F1BD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18750C-E00D-FF6D-5088-00F01D55180F}"/>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281082086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EE242C-66B9-3538-D884-0AE29D602B8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E2A8EB8-062D-7B07-971C-D4F4DBA375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D2875C-FDFA-53B7-AE2F-300A3A0518CC}"/>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5" name="Espace réservé du pied de page 4">
            <a:extLst>
              <a:ext uri="{FF2B5EF4-FFF2-40B4-BE49-F238E27FC236}">
                <a16:creationId xmlns:a16="http://schemas.microsoft.com/office/drawing/2014/main" id="{BE44C504-6D5B-5725-77C2-C70C749B2F2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380393E-8B6E-8D22-33ED-0EFD9D4EEC2F}"/>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273642638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6C3850E-B6D9-3673-2FA3-7D4135B4CA1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E9FF137-88AC-D23E-9035-8583B3B6085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A2A9F1-30BD-230B-A91E-236D8E3A1BE0}"/>
              </a:ext>
            </a:extLst>
          </p:cNvPr>
          <p:cNvSpPr>
            <a:spLocks noGrp="1"/>
          </p:cNvSpPr>
          <p:nvPr>
            <p:ph type="dt" sz="half" idx="10"/>
          </p:nvPr>
        </p:nvSpPr>
        <p:spPr/>
        <p:txBody>
          <a:bodyPr/>
          <a:lstStyle/>
          <a:p>
            <a:fld id="{86F62887-C4D9-4FED-A41A-3CCBDBF864EE}" type="datetimeFigureOut">
              <a:rPr lang="fr-FR" smtClean="0"/>
              <a:t>16/02/2025</a:t>
            </a:fld>
            <a:endParaRPr lang="fr-FR"/>
          </a:p>
        </p:txBody>
      </p:sp>
      <p:sp>
        <p:nvSpPr>
          <p:cNvPr id="5" name="Espace réservé du pied de page 4">
            <a:extLst>
              <a:ext uri="{FF2B5EF4-FFF2-40B4-BE49-F238E27FC236}">
                <a16:creationId xmlns:a16="http://schemas.microsoft.com/office/drawing/2014/main" id="{CA5902F2-D882-AFB9-0556-BA1A2FCA53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FFAC11-345D-140F-1E8C-55690E0161ED}"/>
              </a:ext>
            </a:extLst>
          </p:cNvPr>
          <p:cNvSpPr>
            <a:spLocks noGrp="1"/>
          </p:cNvSpPr>
          <p:nvPr>
            <p:ph type="sldNum" sz="quarter" idx="12"/>
          </p:nvPr>
        </p:nvSpPr>
        <p:spPr/>
        <p:txBody>
          <a:bodyPr/>
          <a:lstStyle/>
          <a:p>
            <a:fld id="{93765026-D5E1-44A1-A5C2-3D16D1EC6947}" type="slidenum">
              <a:rPr lang="fr-FR" smtClean="0"/>
              <a:t>‹N°›</a:t>
            </a:fld>
            <a:endParaRPr lang="fr-FR"/>
          </a:p>
        </p:txBody>
      </p:sp>
    </p:spTree>
    <p:extLst>
      <p:ext uri="{BB962C8B-B14F-4D97-AF65-F5344CB8AC3E}">
        <p14:creationId xmlns:p14="http://schemas.microsoft.com/office/powerpoint/2010/main" val="331924588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F6EF94A-98F5-4CA3-C39F-93F0018C23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F7CAE72-30F4-7DB4-B0D4-82ABEA0F55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CBD470-45D7-8018-4545-FAC1A165F5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6F62887-C4D9-4FED-A41A-3CCBDBF864EE}" type="datetimeFigureOut">
              <a:rPr lang="fr-FR" smtClean="0"/>
              <a:t>16/02/2025</a:t>
            </a:fld>
            <a:endParaRPr lang="fr-FR"/>
          </a:p>
        </p:txBody>
      </p:sp>
      <p:sp>
        <p:nvSpPr>
          <p:cNvPr id="5" name="Espace réservé du pied de page 4">
            <a:extLst>
              <a:ext uri="{FF2B5EF4-FFF2-40B4-BE49-F238E27FC236}">
                <a16:creationId xmlns:a16="http://schemas.microsoft.com/office/drawing/2014/main" id="{508325D9-5BC9-3491-6535-0072C6F01B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0A4C9E0-D989-3FC6-C0EF-F7B19EB527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3765026-D5E1-44A1-A5C2-3D16D1EC6947}" type="slidenum">
              <a:rPr lang="fr-FR" smtClean="0"/>
              <a:t>‹N°›</a:t>
            </a:fld>
            <a:endParaRPr lang="fr-FR"/>
          </a:p>
        </p:txBody>
      </p:sp>
    </p:spTree>
    <p:extLst>
      <p:ext uri="{BB962C8B-B14F-4D97-AF65-F5344CB8AC3E}">
        <p14:creationId xmlns:p14="http://schemas.microsoft.com/office/powerpoint/2010/main" val="384577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nature, rive, ciel&#10;&#10;Le contenu généré par l’IA peut être incorrect.">
            <a:extLst>
              <a:ext uri="{FF2B5EF4-FFF2-40B4-BE49-F238E27FC236}">
                <a16:creationId xmlns:a16="http://schemas.microsoft.com/office/drawing/2014/main" id="{7AD2A9C5-4269-8829-F67E-3F80E60832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68583" y="445500"/>
            <a:ext cx="7956000" cy="5967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EBA85F8-2C6D-6657-F1B0-10211515280A}"/>
              </a:ext>
            </a:extLst>
          </p:cNvPr>
          <p:cNvSpPr txBox="1"/>
          <p:nvPr/>
        </p:nvSpPr>
        <p:spPr>
          <a:xfrm>
            <a:off x="3869504" y="445500"/>
            <a:ext cx="5339811" cy="954107"/>
          </a:xfrm>
          <a:prstGeom prst="rect">
            <a:avLst/>
          </a:prstGeom>
          <a:noFill/>
        </p:spPr>
        <p:txBody>
          <a:bodyPr wrap="square" rtlCol="0">
            <a:spAutoFit/>
          </a:bodyPr>
          <a:lstStyle/>
          <a:p>
            <a:r>
              <a:rPr lang="fr-FR" sz="2800" b="1" dirty="0" err="1"/>
              <a:t>Liorett</a:t>
            </a:r>
            <a:r>
              <a:rPr lang="fr-FR" sz="2800" b="1" dirty="0"/>
              <a:t> – Del – Mar –</a:t>
            </a:r>
            <a:r>
              <a:rPr lang="fr-FR" sz="2800" b="1"/>
              <a:t>le Carnaval </a:t>
            </a:r>
            <a:r>
              <a:rPr lang="fr-FR" sz="2800" b="1" dirty="0"/>
              <a:t>Et Sa Ville Espagne</a:t>
            </a:r>
          </a:p>
        </p:txBody>
      </p:sp>
      <p:sp>
        <p:nvSpPr>
          <p:cNvPr id="2" name="ZoneTexte 1">
            <a:extLst>
              <a:ext uri="{FF2B5EF4-FFF2-40B4-BE49-F238E27FC236}">
                <a16:creationId xmlns:a16="http://schemas.microsoft.com/office/drawing/2014/main" id="{255762A2-7B29-2331-F359-FF03D7F6ECA6}"/>
              </a:ext>
            </a:extLst>
          </p:cNvPr>
          <p:cNvSpPr txBox="1"/>
          <p:nvPr/>
        </p:nvSpPr>
        <p:spPr>
          <a:xfrm>
            <a:off x="7558681" y="5040382"/>
            <a:ext cx="3301268" cy="1384995"/>
          </a:xfrm>
          <a:prstGeom prst="rect">
            <a:avLst/>
          </a:prstGeom>
          <a:noFill/>
        </p:spPr>
        <p:txBody>
          <a:bodyPr wrap="square" rtlCol="0">
            <a:spAutoFit/>
          </a:bodyPr>
          <a:lstStyle/>
          <a:p>
            <a:r>
              <a:rPr lang="fr-FR" sz="2800" b="1" dirty="0">
                <a:solidFill>
                  <a:srgbClr val="FFFF00"/>
                </a:solidFill>
              </a:rPr>
              <a:t>Cliquez Gauche pps en  Manuel Merci</a:t>
            </a:r>
          </a:p>
        </p:txBody>
      </p:sp>
    </p:spTree>
    <p:extLst>
      <p:ext uri="{BB962C8B-B14F-4D97-AF65-F5344CB8AC3E}">
        <p14:creationId xmlns:p14="http://schemas.microsoft.com/office/powerpoint/2010/main" val="2167660519"/>
      </p:ext>
    </p:extLst>
  </p:cSld>
  <p:clrMapOvr>
    <a:masterClrMapping/>
  </p:clrMapOvr>
  <mc:AlternateContent xmlns:mc="http://schemas.openxmlformats.org/markup-compatibility/2006">
    <mc:Choice xmlns:p14="http://schemas.microsoft.com/office/powerpoint/2010/main" Requires="p14">
      <p:transition spd="slow" p14:dur="5000">
        <p:wheel spokes="1"/>
        <p:sndAc>
          <p:stSnd loop="1">
            <p:snd r:embed="rId2" name="Caravelli - Une nuit de carnaval (Paloma Blanca).wav"/>
          </p:stSnd>
        </p:sndAc>
      </p:transition>
    </mc:Choice>
    <mc:Fallback>
      <p:transition spd="slow">
        <p:wheel spokes="1"/>
        <p:sndAc>
          <p:stSnd loop="1">
            <p:snd r:embed="rId2" name="Caravelli - Une nuit de carnaval (Paloma Blanc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3C9A7CD8-9A86-85A1-5E80-FBD7EB92C48C}"/>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5E8E148A-8EBE-EF26-FB68-3D04CD6DB11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5400" b="1" dirty="0">
                <a:solidFill>
                  <a:srgbClr val="FFFF00"/>
                </a:solidFill>
              </a:rPr>
              <a:t>Le carnaval de la Costa Brava Sud débutera à </a:t>
            </a:r>
            <a:r>
              <a:rPr lang="fr-FR" sz="5400" b="1" dirty="0" err="1">
                <a:solidFill>
                  <a:srgbClr val="FFFF00"/>
                </a:solidFill>
              </a:rPr>
              <a:t>Lloret</a:t>
            </a:r>
            <a:r>
              <a:rPr lang="fr-FR" sz="5400" b="1" dirty="0">
                <a:solidFill>
                  <a:srgbClr val="FFFF00"/>
                </a:solidFill>
              </a:rPr>
              <a:t> le samedi 18 février à 16 heures. Elle se poursuivra le dimanche 19 février, d'abord à </a:t>
            </a:r>
            <a:r>
              <a:rPr lang="fr-FR" sz="5400" b="1" dirty="0" err="1">
                <a:solidFill>
                  <a:srgbClr val="FFFF00"/>
                </a:solidFill>
              </a:rPr>
              <a:t>Lloret</a:t>
            </a:r>
            <a:r>
              <a:rPr lang="fr-FR" sz="5400" b="1" dirty="0">
                <a:solidFill>
                  <a:srgbClr val="FFFF00"/>
                </a:solidFill>
              </a:rPr>
              <a:t> à 12h00, puis à 17h00 à Blanes ; et à Tossa, elle aura lieu le samedi 4 mars à 16h30, clôturant la grande parade dans les trois villes.</a:t>
            </a:r>
          </a:p>
        </p:txBody>
      </p:sp>
    </p:spTree>
    <p:extLst>
      <p:ext uri="{BB962C8B-B14F-4D97-AF65-F5344CB8AC3E}">
        <p14:creationId xmlns:p14="http://schemas.microsoft.com/office/powerpoint/2010/main" val="223288119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B808F9A4-F303-B840-0AD5-8612A5526EF8}"/>
            </a:ext>
          </a:extLst>
        </p:cNvPr>
        <p:cNvGrpSpPr/>
        <p:nvPr/>
      </p:nvGrpSpPr>
      <p:grpSpPr>
        <a:xfrm>
          <a:off x="0" y="0"/>
          <a:ext cx="0" cy="0"/>
          <a:chOff x="0" y="0"/>
          <a:chExt cx="0" cy="0"/>
        </a:xfrm>
      </p:grpSpPr>
      <p:pic>
        <p:nvPicPr>
          <p:cNvPr id="3" name="Image 2" descr="Une image contenant plein air, parade, ciel, habits&#10;&#10;Le contenu généré par l’IA peut être incorrect.">
            <a:extLst>
              <a:ext uri="{FF2B5EF4-FFF2-40B4-BE49-F238E27FC236}">
                <a16:creationId xmlns:a16="http://schemas.microsoft.com/office/drawing/2014/main" id="{84E401A9-F992-521D-4610-48E17C9E45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5757" y="412190"/>
            <a:ext cx="4752000" cy="3168000"/>
          </a:xfrm>
          <a:prstGeom prst="rect">
            <a:avLst/>
          </a:prstGeom>
          <a:ln w="228600" cap="sq" cmpd="thickThin">
            <a:solidFill>
              <a:schemeClr val="bg1"/>
            </a:solidFill>
            <a:prstDash val="solid"/>
            <a:miter lim="800000"/>
          </a:ln>
          <a:effectLst>
            <a:innerShdw blurRad="76200">
              <a:srgbClr val="000000"/>
            </a:innerShdw>
          </a:effectLst>
        </p:spPr>
      </p:pic>
      <p:pic>
        <p:nvPicPr>
          <p:cNvPr id="7" name="Image 6" descr="Une image contenant plein air, carnaval, festival, Danse&#10;&#10;Le contenu généré par l’IA peut être incorrect.">
            <a:extLst>
              <a:ext uri="{FF2B5EF4-FFF2-40B4-BE49-F238E27FC236}">
                <a16:creationId xmlns:a16="http://schemas.microsoft.com/office/drawing/2014/main" id="{4B02952A-133E-588F-71EA-0F066A1B527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12843" y="2971800"/>
            <a:ext cx="6053400" cy="3420000"/>
          </a:xfrm>
          <a:prstGeom prst="rect">
            <a:avLst/>
          </a:prstGeom>
          <a:ln w="228600" cap="sq" cmpd="thickThin">
            <a:solidFill>
              <a:schemeClr val="bg1"/>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FA29B928-59A5-420B-E35C-E6274D5B6105}"/>
              </a:ext>
            </a:extLst>
          </p:cNvPr>
          <p:cNvSpPr txBox="1"/>
          <p:nvPr/>
        </p:nvSpPr>
        <p:spPr>
          <a:xfrm>
            <a:off x="5765715" y="1734580"/>
            <a:ext cx="6321782" cy="523220"/>
          </a:xfrm>
          <a:prstGeom prst="rect">
            <a:avLst/>
          </a:prstGeom>
          <a:noFill/>
        </p:spPr>
        <p:txBody>
          <a:bodyPr wrap="square" rtlCol="0">
            <a:spAutoFit/>
          </a:bodyPr>
          <a:lstStyle/>
          <a:p>
            <a:r>
              <a:rPr lang="fr-FR" sz="2800" b="1" dirty="0">
                <a:solidFill>
                  <a:schemeClr val="bg1"/>
                </a:solidFill>
              </a:rPr>
              <a:t>Carnaval de </a:t>
            </a:r>
            <a:r>
              <a:rPr lang="fr-FR" sz="2800" b="1" dirty="0" err="1">
                <a:solidFill>
                  <a:schemeClr val="bg1"/>
                </a:solidFill>
              </a:rPr>
              <a:t>Lloret</a:t>
            </a:r>
            <a:r>
              <a:rPr lang="fr-FR" sz="2800" b="1" dirty="0">
                <a:solidFill>
                  <a:schemeClr val="bg1"/>
                </a:solidFill>
              </a:rPr>
              <a:t> de Mar à Suivre</a:t>
            </a:r>
          </a:p>
        </p:txBody>
      </p:sp>
    </p:spTree>
    <p:extLst>
      <p:ext uri="{BB962C8B-B14F-4D97-AF65-F5344CB8AC3E}">
        <p14:creationId xmlns:p14="http://schemas.microsoft.com/office/powerpoint/2010/main" val="414091627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9CDFE82A-21A0-739B-0CF6-21A08F5925BF}"/>
            </a:ext>
          </a:extLst>
        </p:cNvPr>
        <p:cNvGrpSpPr/>
        <p:nvPr/>
      </p:nvGrpSpPr>
      <p:grpSpPr>
        <a:xfrm>
          <a:off x="0" y="0"/>
          <a:ext cx="0" cy="0"/>
          <a:chOff x="0" y="0"/>
          <a:chExt cx="0" cy="0"/>
        </a:xfrm>
      </p:grpSpPr>
      <p:pic>
        <p:nvPicPr>
          <p:cNvPr id="3" name="Image 2" descr="Une image contenant Danse, chaussures, habits, personne&#10;&#10;Le contenu généré par l’IA peut être incorrect.">
            <a:extLst>
              <a:ext uri="{FF2B5EF4-FFF2-40B4-BE49-F238E27FC236}">
                <a16:creationId xmlns:a16="http://schemas.microsoft.com/office/drawing/2014/main" id="{2D7D83DB-DD22-D35E-3166-66B36F587A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7552" y="3017521"/>
            <a:ext cx="4968000" cy="3312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habits, personne, chaussures, femme&#10;&#10;Le contenu généré par l’IA peut être incorrect.">
            <a:extLst>
              <a:ext uri="{FF2B5EF4-FFF2-40B4-BE49-F238E27FC236}">
                <a16:creationId xmlns:a16="http://schemas.microsoft.com/office/drawing/2014/main" id="{1A30DBD7-9871-329B-E01C-F01F8F7217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40448" y="561432"/>
            <a:ext cx="5004000" cy="3336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089549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A9EF6F89-7438-4DF8-7C07-31DDEDA580F8}"/>
            </a:ext>
          </a:extLst>
        </p:cNvPr>
        <p:cNvGrpSpPr/>
        <p:nvPr/>
      </p:nvGrpSpPr>
      <p:grpSpPr>
        <a:xfrm>
          <a:off x="0" y="0"/>
          <a:ext cx="0" cy="0"/>
          <a:chOff x="0" y="0"/>
          <a:chExt cx="0" cy="0"/>
        </a:xfrm>
      </p:grpSpPr>
      <p:pic>
        <p:nvPicPr>
          <p:cNvPr id="3" name="Image 2" descr="Une image contenant habits, chaussures, personne, plein air&#10;&#10;Le contenu généré par l’IA peut être incorrect.">
            <a:extLst>
              <a:ext uri="{FF2B5EF4-FFF2-40B4-BE49-F238E27FC236}">
                <a16:creationId xmlns:a16="http://schemas.microsoft.com/office/drawing/2014/main" id="{CC97BB9F-57EB-CC51-00CC-1AF40483BE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5117" y="576943"/>
            <a:ext cx="4572000" cy="3048000"/>
          </a:xfrm>
          <a:prstGeom prst="rect">
            <a:avLst/>
          </a:prstGeom>
          <a:ln w="228600" cap="sq" cmpd="thickThin">
            <a:solidFill>
              <a:srgbClr val="00B0F0"/>
            </a:solidFill>
            <a:prstDash val="solid"/>
            <a:miter lim="800000"/>
          </a:ln>
          <a:effectLst>
            <a:innerShdw blurRad="76200">
              <a:srgbClr val="000000"/>
            </a:innerShdw>
          </a:effectLst>
        </p:spPr>
      </p:pic>
      <p:pic>
        <p:nvPicPr>
          <p:cNvPr id="5" name="Image 4" descr="Une image contenant plein air, carnaval, Danse, festival&#10;&#10;Le contenu généré par l’IA peut être incorrect.">
            <a:extLst>
              <a:ext uri="{FF2B5EF4-FFF2-40B4-BE49-F238E27FC236}">
                <a16:creationId xmlns:a16="http://schemas.microsoft.com/office/drawing/2014/main" id="{FC082ADD-EF97-B711-6048-CBBEF6FE52A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2883" y="3004185"/>
            <a:ext cx="4824000" cy="3216000"/>
          </a:xfrm>
          <a:prstGeom prst="rect">
            <a:avLst/>
          </a:prstGeom>
          <a:ln w="2286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183423715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51F95EB0-3AC9-FDC9-F3E5-944542D052A4}"/>
            </a:ext>
          </a:extLst>
        </p:cNvPr>
        <p:cNvGrpSpPr/>
        <p:nvPr/>
      </p:nvGrpSpPr>
      <p:grpSpPr>
        <a:xfrm>
          <a:off x="0" y="0"/>
          <a:ext cx="0" cy="0"/>
          <a:chOff x="0" y="0"/>
          <a:chExt cx="0" cy="0"/>
        </a:xfrm>
      </p:grpSpPr>
      <p:pic>
        <p:nvPicPr>
          <p:cNvPr id="3" name="Image 2" descr="Une image contenant habits, personne, plein air, Danse&#10;&#10;Le contenu généré par l’IA peut être incorrect.">
            <a:extLst>
              <a:ext uri="{FF2B5EF4-FFF2-40B4-BE49-F238E27FC236}">
                <a16:creationId xmlns:a16="http://schemas.microsoft.com/office/drawing/2014/main" id="{F155A614-1878-DB26-E80E-3DF5CC9D2E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5520" y="3121750"/>
            <a:ext cx="4716000" cy="3144000"/>
          </a:xfrm>
          <a:prstGeom prst="rect">
            <a:avLst/>
          </a:prstGeom>
          <a:ln w="228600" cap="sq" cmpd="thickThin">
            <a:solidFill>
              <a:schemeClr val="accent2">
                <a:lumMod val="40000"/>
                <a:lumOff val="60000"/>
              </a:schemeClr>
            </a:solidFill>
            <a:prstDash val="solid"/>
            <a:miter lim="800000"/>
          </a:ln>
          <a:effectLst>
            <a:innerShdw blurRad="76200">
              <a:srgbClr val="000000"/>
            </a:innerShdw>
          </a:effectLst>
        </p:spPr>
      </p:pic>
      <p:pic>
        <p:nvPicPr>
          <p:cNvPr id="5" name="Image 4" descr="Une image contenant carnaval, festival, Danse, plein air&#10;&#10;Le contenu généré par l’IA peut être incorrect.">
            <a:extLst>
              <a:ext uri="{FF2B5EF4-FFF2-40B4-BE49-F238E27FC236}">
                <a16:creationId xmlns:a16="http://schemas.microsoft.com/office/drawing/2014/main" id="{1F1A966F-7BFD-D0A6-202B-885BA98764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2480" y="522514"/>
            <a:ext cx="4914000" cy="3276000"/>
          </a:xfrm>
          <a:prstGeom prst="rect">
            <a:avLst/>
          </a:prstGeom>
          <a:ln w="228600" cap="sq" cmpd="thickThin">
            <a:solidFill>
              <a:schemeClr val="accent2">
                <a:lumMod val="40000"/>
                <a:lumOff val="6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57178220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C4CB2190-3479-9A89-B324-75689004BE1B}"/>
            </a:ext>
          </a:extLst>
        </p:cNvPr>
        <p:cNvGrpSpPr/>
        <p:nvPr/>
      </p:nvGrpSpPr>
      <p:grpSpPr>
        <a:xfrm>
          <a:off x="0" y="0"/>
          <a:ext cx="0" cy="0"/>
          <a:chOff x="0" y="0"/>
          <a:chExt cx="0" cy="0"/>
        </a:xfrm>
      </p:grpSpPr>
      <p:pic>
        <p:nvPicPr>
          <p:cNvPr id="3" name="Image 2" descr="Une image contenant plein air, festival, personne, carnaval&#10;&#10;Le contenu généré par l’IA peut être incorrect.">
            <a:extLst>
              <a:ext uri="{FF2B5EF4-FFF2-40B4-BE49-F238E27FC236}">
                <a16:creationId xmlns:a16="http://schemas.microsoft.com/office/drawing/2014/main" id="{64287CCA-2838-DD59-960A-101B7E52F7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163" y="552858"/>
            <a:ext cx="5019490" cy="3348000"/>
          </a:xfrm>
          <a:prstGeom prst="rect">
            <a:avLst/>
          </a:prstGeom>
          <a:ln w="228600" cap="sq" cmpd="thickThin">
            <a:solidFill>
              <a:srgbClr val="7030A0"/>
            </a:solidFill>
            <a:prstDash val="solid"/>
            <a:miter lim="800000"/>
          </a:ln>
          <a:effectLst>
            <a:innerShdw blurRad="76200">
              <a:srgbClr val="000000"/>
            </a:innerShdw>
          </a:effectLst>
        </p:spPr>
      </p:pic>
      <p:pic>
        <p:nvPicPr>
          <p:cNvPr id="5" name="Image 4" descr="Une image contenant plein air, arbre, plage, eau&#10;&#10;Le contenu généré par l’IA peut être incorrect.">
            <a:extLst>
              <a:ext uri="{FF2B5EF4-FFF2-40B4-BE49-F238E27FC236}">
                <a16:creationId xmlns:a16="http://schemas.microsoft.com/office/drawing/2014/main" id="{E0AA0B69-7444-EAF5-DC0C-0A2EE0FE53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8837" y="3311434"/>
            <a:ext cx="5112000" cy="3061968"/>
          </a:xfrm>
          <a:prstGeom prst="rect">
            <a:avLst/>
          </a:prstGeom>
          <a:ln w="2286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54472709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BF8E967-7937-86E5-88E3-48201E675810}"/>
            </a:ext>
          </a:extLst>
        </p:cNvPr>
        <p:cNvGrpSpPr/>
        <p:nvPr/>
      </p:nvGrpSpPr>
      <p:grpSpPr>
        <a:xfrm>
          <a:off x="0" y="0"/>
          <a:ext cx="0" cy="0"/>
          <a:chOff x="0" y="0"/>
          <a:chExt cx="0" cy="0"/>
        </a:xfrm>
      </p:grpSpPr>
      <p:pic>
        <p:nvPicPr>
          <p:cNvPr id="3" name="Image 2" descr="Une image contenant plein air, Danse, carnaval, Tradition&#10;&#10;Le contenu généré par l’IA peut être incorrect.">
            <a:extLst>
              <a:ext uri="{FF2B5EF4-FFF2-40B4-BE49-F238E27FC236}">
                <a16:creationId xmlns:a16="http://schemas.microsoft.com/office/drawing/2014/main" id="{E808E646-08E0-B717-0CE5-B3208FA94D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1538" y="3206931"/>
            <a:ext cx="4680000" cy="31239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Danse, carnaval, festival&#10;&#10;Le contenu généré par l’IA peut être incorrect.">
            <a:extLst>
              <a:ext uri="{FF2B5EF4-FFF2-40B4-BE49-F238E27FC236}">
                <a16:creationId xmlns:a16="http://schemas.microsoft.com/office/drawing/2014/main" id="{5EF6ED83-3B1C-1E1F-E821-4891DE83E9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5268" y="531086"/>
            <a:ext cx="4885194" cy="3096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67357559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a:extLst>
            <a:ext uri="{FF2B5EF4-FFF2-40B4-BE49-F238E27FC236}">
              <a16:creationId xmlns:a16="http://schemas.microsoft.com/office/drawing/2014/main" id="{99315D7E-0097-F86D-DD41-48C0083B4B33}"/>
            </a:ext>
          </a:extLst>
        </p:cNvPr>
        <p:cNvGrpSpPr/>
        <p:nvPr/>
      </p:nvGrpSpPr>
      <p:grpSpPr>
        <a:xfrm>
          <a:off x="0" y="0"/>
          <a:ext cx="0" cy="0"/>
          <a:chOff x="0" y="0"/>
          <a:chExt cx="0" cy="0"/>
        </a:xfrm>
      </p:grpSpPr>
      <p:pic>
        <p:nvPicPr>
          <p:cNvPr id="3" name="Image 2" descr="Une image contenant plein air, ciel, arbre, Danse&#10;&#10;Le contenu généré par l’IA peut être incorrect.">
            <a:extLst>
              <a:ext uri="{FF2B5EF4-FFF2-40B4-BE49-F238E27FC236}">
                <a16:creationId xmlns:a16="http://schemas.microsoft.com/office/drawing/2014/main" id="{BC677BED-FFE9-FB53-5776-E3EFC6EDA7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3168" y="483328"/>
            <a:ext cx="4680000" cy="3123911"/>
          </a:xfrm>
          <a:prstGeom prst="rect">
            <a:avLst/>
          </a:prstGeom>
          <a:ln w="228600" cap="sq" cmpd="thickThin">
            <a:solidFill>
              <a:srgbClr val="00B050"/>
            </a:solidFill>
            <a:prstDash val="solid"/>
            <a:miter lim="800000"/>
          </a:ln>
          <a:effectLst>
            <a:innerShdw blurRad="76200">
              <a:srgbClr val="000000"/>
            </a:innerShdw>
          </a:effectLst>
        </p:spPr>
      </p:pic>
      <p:pic>
        <p:nvPicPr>
          <p:cNvPr id="7" name="Image 6" descr="Une image contenant plein air, carnaval, ciel, festival&#10;&#10;Le contenu généré par l’IA peut être incorrect.">
            <a:extLst>
              <a:ext uri="{FF2B5EF4-FFF2-40B4-BE49-F238E27FC236}">
                <a16:creationId xmlns:a16="http://schemas.microsoft.com/office/drawing/2014/main" id="{A3BE9D27-0986-DEFA-78CC-A61964F8A8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6832" y="3167743"/>
            <a:ext cx="4752000" cy="3174336"/>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220347293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DC72E4AB-9A57-9BAD-1DD2-1BB5C90AF93C}"/>
            </a:ext>
          </a:extLst>
        </p:cNvPr>
        <p:cNvGrpSpPr/>
        <p:nvPr/>
      </p:nvGrpSpPr>
      <p:grpSpPr>
        <a:xfrm>
          <a:off x="0" y="0"/>
          <a:ext cx="0" cy="0"/>
          <a:chOff x="0" y="0"/>
          <a:chExt cx="0" cy="0"/>
        </a:xfrm>
      </p:grpSpPr>
      <p:pic>
        <p:nvPicPr>
          <p:cNvPr id="3" name="Image 2" descr="Une image contenant chaussures, personne, plein air, parade&#10;&#10;Le contenu généré par l’IA peut être incorrect.">
            <a:extLst>
              <a:ext uri="{FF2B5EF4-FFF2-40B4-BE49-F238E27FC236}">
                <a16:creationId xmlns:a16="http://schemas.microsoft.com/office/drawing/2014/main" id="{F514E8A7-2EA3-78ED-14C5-5E8220CB38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5508" y="3106918"/>
            <a:ext cx="4904190" cy="3276000"/>
          </a:xfrm>
          <a:prstGeom prst="rect">
            <a:avLst/>
          </a:prstGeom>
          <a:ln w="228600" cap="sq" cmpd="thickThin">
            <a:solidFill>
              <a:schemeClr val="bg2">
                <a:lumMod val="75000"/>
              </a:schemeClr>
            </a:solidFill>
            <a:prstDash val="solid"/>
            <a:miter lim="800000"/>
          </a:ln>
          <a:effectLst>
            <a:innerShdw blurRad="76200">
              <a:srgbClr val="000000"/>
            </a:innerShdw>
          </a:effectLst>
        </p:spPr>
      </p:pic>
      <p:pic>
        <p:nvPicPr>
          <p:cNvPr id="5" name="Image 4" descr="Une image contenant plein air, Danse, ciel, personne&#10;&#10;Le contenu généré par l’IA peut être incorrect.">
            <a:extLst>
              <a:ext uri="{FF2B5EF4-FFF2-40B4-BE49-F238E27FC236}">
                <a16:creationId xmlns:a16="http://schemas.microsoft.com/office/drawing/2014/main" id="{104DE1F7-3852-F418-98B4-6CCB341422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01545" y="481285"/>
            <a:ext cx="4644000" cy="3102192"/>
          </a:xfrm>
          <a:prstGeom prst="rect">
            <a:avLst/>
          </a:prstGeom>
          <a:ln w="228600" cap="sq" cmpd="thickThin">
            <a:solidFill>
              <a:schemeClr val="bg2">
                <a:lumMod val="75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66447980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071F5584-7620-4245-4195-5BE6574ACE93}"/>
            </a:ext>
          </a:extLst>
        </p:cNvPr>
        <p:cNvGrpSpPr/>
        <p:nvPr/>
      </p:nvGrpSpPr>
      <p:grpSpPr>
        <a:xfrm>
          <a:off x="0" y="0"/>
          <a:ext cx="0" cy="0"/>
          <a:chOff x="0" y="0"/>
          <a:chExt cx="0" cy="0"/>
        </a:xfrm>
      </p:grpSpPr>
      <p:pic>
        <p:nvPicPr>
          <p:cNvPr id="3" name="Image 2" descr="Une image contenant personne, plein air, Danse, parade&#10;&#10;Le contenu généré par l’IA peut être incorrect.">
            <a:extLst>
              <a:ext uri="{FF2B5EF4-FFF2-40B4-BE49-F238E27FC236}">
                <a16:creationId xmlns:a16="http://schemas.microsoft.com/office/drawing/2014/main" id="{9D9A1D4E-EDBF-D8A1-E12B-F3A83FA1FF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7244" y="546597"/>
            <a:ext cx="4850298" cy="3240000"/>
          </a:xfrm>
          <a:prstGeom prst="rect">
            <a:avLst/>
          </a:prstGeom>
          <a:ln w="228600" cap="sq" cmpd="thickThin">
            <a:solidFill>
              <a:schemeClr val="bg1"/>
            </a:solidFill>
            <a:prstDash val="solid"/>
            <a:miter lim="800000"/>
          </a:ln>
          <a:effectLst>
            <a:innerShdw blurRad="76200">
              <a:srgbClr val="000000"/>
            </a:innerShdw>
          </a:effectLst>
        </p:spPr>
      </p:pic>
      <p:pic>
        <p:nvPicPr>
          <p:cNvPr id="5" name="Image 4" descr="Une image contenant plein air, carnaval, Danse, festival&#10;&#10;Le contenu généré par l’IA peut être incorrect.">
            <a:extLst>
              <a:ext uri="{FF2B5EF4-FFF2-40B4-BE49-F238E27FC236}">
                <a16:creationId xmlns:a16="http://schemas.microsoft.com/office/drawing/2014/main" id="{C57D9E28-87F3-095E-D212-D4D8711A28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24756" y="3056712"/>
            <a:ext cx="4860000" cy="3252623"/>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47423867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15287822-DA8B-CDB9-D7CD-7C99F363E45F}"/>
            </a:ext>
          </a:extLst>
        </p:cNvPr>
        <p:cNvGrpSpPr/>
        <p:nvPr/>
      </p:nvGrpSpPr>
      <p:grpSpPr>
        <a:xfrm>
          <a:off x="0" y="0"/>
          <a:ext cx="0" cy="0"/>
          <a:chOff x="0" y="0"/>
          <a:chExt cx="0" cy="0"/>
        </a:xfrm>
      </p:grpSpPr>
      <p:pic>
        <p:nvPicPr>
          <p:cNvPr id="3" name="Image 2" descr="Une image contenant Danse, plein air, carnaval, festival&#10;&#10;Le contenu généré par l’IA peut être incorrect.">
            <a:extLst>
              <a:ext uri="{FF2B5EF4-FFF2-40B4-BE49-F238E27FC236}">
                <a16:creationId xmlns:a16="http://schemas.microsoft.com/office/drawing/2014/main" id="{9D69E055-90B1-DC02-E97F-D2419E431D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000" y="471178"/>
            <a:ext cx="9288000" cy="3127290"/>
          </a:xfrm>
          <a:prstGeom prst="rect">
            <a:avLst/>
          </a:prstGeom>
          <a:ln w="228600" cap="sq" cmpd="thickThin">
            <a:solidFill>
              <a:schemeClr val="tx1"/>
            </a:solidFill>
            <a:prstDash val="solid"/>
            <a:miter lim="800000"/>
          </a:ln>
          <a:effectLst>
            <a:innerShdw blurRad="76200">
              <a:srgbClr val="000000"/>
            </a:innerShdw>
          </a:effectLst>
        </p:spPr>
      </p:pic>
      <p:pic>
        <p:nvPicPr>
          <p:cNvPr id="5" name="Image 4" descr="Une image contenant plein air, habits, personne, statue&#10;&#10;Le contenu généré par l’IA peut être incorrect.">
            <a:extLst>
              <a:ext uri="{FF2B5EF4-FFF2-40B4-BE49-F238E27FC236}">
                <a16:creationId xmlns:a16="http://schemas.microsoft.com/office/drawing/2014/main" id="{4F7A40BC-13DC-6736-F2E3-AE326BE567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90903" y="3470822"/>
            <a:ext cx="4371905" cy="29160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01601142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4D8C550B-F6AD-9470-D3AA-7D9D7A203739}"/>
            </a:ext>
          </a:extLst>
        </p:cNvPr>
        <p:cNvGrpSpPr/>
        <p:nvPr/>
      </p:nvGrpSpPr>
      <p:grpSpPr>
        <a:xfrm>
          <a:off x="0" y="0"/>
          <a:ext cx="0" cy="0"/>
          <a:chOff x="0" y="0"/>
          <a:chExt cx="0" cy="0"/>
        </a:xfrm>
      </p:grpSpPr>
      <p:pic>
        <p:nvPicPr>
          <p:cNvPr id="3" name="Image 2" descr="Une image contenant Showgirl, Danse, carnaval, festival&#10;&#10;Le contenu généré par l’IA peut être incorrect.">
            <a:extLst>
              <a:ext uri="{FF2B5EF4-FFF2-40B4-BE49-F238E27FC236}">
                <a16:creationId xmlns:a16="http://schemas.microsoft.com/office/drawing/2014/main" id="{FD2781E5-82F7-A153-64F2-48040EBFA2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1273" y="2859012"/>
            <a:ext cx="4862376" cy="3456000"/>
          </a:xfrm>
          <a:prstGeom prst="rect">
            <a:avLst/>
          </a:prstGeom>
          <a:ln w="228600" cap="sq" cmpd="thickThin">
            <a:solidFill>
              <a:srgbClr val="FF0000"/>
            </a:solidFill>
            <a:prstDash val="solid"/>
            <a:miter lim="800000"/>
          </a:ln>
          <a:effectLst>
            <a:innerShdw blurRad="76200">
              <a:srgbClr val="000000"/>
            </a:innerShdw>
          </a:effectLst>
        </p:spPr>
      </p:pic>
      <p:pic>
        <p:nvPicPr>
          <p:cNvPr id="5" name="Image 4" descr="Une image contenant Danse, spectacle, festival, carnaval&#10;&#10;Le contenu généré par l’IA peut être incorrect.">
            <a:extLst>
              <a:ext uri="{FF2B5EF4-FFF2-40B4-BE49-F238E27FC236}">
                <a16:creationId xmlns:a16="http://schemas.microsoft.com/office/drawing/2014/main" id="{5113B65D-50BD-A0C6-98CA-EA3FA5B6A73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4727" y="503665"/>
            <a:ext cx="4716000" cy="3134341"/>
          </a:xfrm>
          <a:prstGeom prst="rect">
            <a:avLst/>
          </a:prstGeom>
          <a:ln w="2286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204320254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42FA381B-9A55-577E-3BAA-948EFAF691FF}"/>
            </a:ext>
          </a:extLst>
        </p:cNvPr>
        <p:cNvGrpSpPr/>
        <p:nvPr/>
      </p:nvGrpSpPr>
      <p:grpSpPr>
        <a:xfrm>
          <a:off x="0" y="0"/>
          <a:ext cx="0" cy="0"/>
          <a:chOff x="0" y="0"/>
          <a:chExt cx="0" cy="0"/>
        </a:xfrm>
      </p:grpSpPr>
      <p:pic>
        <p:nvPicPr>
          <p:cNvPr id="3" name="Image 2" descr="Une image contenant habits, personne, tambour, instrument de musique&#10;&#10;Le contenu généré par l’IA peut être incorrect.">
            <a:extLst>
              <a:ext uri="{FF2B5EF4-FFF2-40B4-BE49-F238E27FC236}">
                <a16:creationId xmlns:a16="http://schemas.microsoft.com/office/drawing/2014/main" id="{27587672-E6D6-C240-FB63-897D8BC95C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7745" y="562339"/>
            <a:ext cx="4896000" cy="3306668"/>
          </a:xfrm>
          <a:prstGeom prst="rect">
            <a:avLst/>
          </a:prstGeom>
          <a:ln w="228600" cap="sq" cmpd="thickThin">
            <a:solidFill>
              <a:srgbClr val="7030A0"/>
            </a:solidFill>
            <a:prstDash val="solid"/>
            <a:miter lim="800000"/>
          </a:ln>
          <a:effectLst>
            <a:innerShdw blurRad="76200">
              <a:srgbClr val="000000"/>
            </a:innerShdw>
          </a:effectLst>
        </p:spPr>
      </p:pic>
      <p:pic>
        <p:nvPicPr>
          <p:cNvPr id="5" name="Image 4" descr="Une image contenant plein air, bâtiment, habits, homme&#10;&#10;Le contenu généré par l’IA peut être incorrect.">
            <a:extLst>
              <a:ext uri="{FF2B5EF4-FFF2-40B4-BE49-F238E27FC236}">
                <a16:creationId xmlns:a16="http://schemas.microsoft.com/office/drawing/2014/main" id="{FA8CE760-9268-0FD0-7CCA-75C85DE2849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92255" y="3115491"/>
            <a:ext cx="4752000" cy="3202122"/>
          </a:xfrm>
          <a:prstGeom prst="rect">
            <a:avLst/>
          </a:prstGeom>
          <a:ln w="2286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89700664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2D23BA03-7D4E-42F4-8446-7D24A7FC179B}"/>
            </a:ext>
          </a:extLst>
        </p:cNvPr>
        <p:cNvGrpSpPr/>
        <p:nvPr/>
      </p:nvGrpSpPr>
      <p:grpSpPr>
        <a:xfrm>
          <a:off x="0" y="0"/>
          <a:ext cx="0" cy="0"/>
          <a:chOff x="0" y="0"/>
          <a:chExt cx="0" cy="0"/>
        </a:xfrm>
      </p:grpSpPr>
      <p:pic>
        <p:nvPicPr>
          <p:cNvPr id="3" name="Image 2" descr="Une image contenant Visage humain, carnaval, festival, habits&#10;&#10;Le contenu généré par l’IA peut être incorrect.">
            <a:extLst>
              <a:ext uri="{FF2B5EF4-FFF2-40B4-BE49-F238E27FC236}">
                <a16:creationId xmlns:a16="http://schemas.microsoft.com/office/drawing/2014/main" id="{E526A0E6-E52D-32F4-2296-3D370C730F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757" y="3032782"/>
            <a:ext cx="4806000" cy="3204000"/>
          </a:xfrm>
          <a:prstGeom prst="rect">
            <a:avLst/>
          </a:prstGeom>
          <a:ln w="228600" cap="sq" cmpd="thickThin">
            <a:solidFill>
              <a:schemeClr val="bg1"/>
            </a:solidFill>
            <a:prstDash val="solid"/>
            <a:miter lim="800000"/>
          </a:ln>
          <a:effectLst>
            <a:innerShdw blurRad="76200">
              <a:srgbClr val="000000"/>
            </a:innerShdw>
          </a:effectLst>
        </p:spPr>
      </p:pic>
      <p:pic>
        <p:nvPicPr>
          <p:cNvPr id="5" name="Image 4" descr="Une image contenant Danse, festival, carnaval, plein air&#10;&#10;Le contenu généré par l’IA peut être incorrect.">
            <a:extLst>
              <a:ext uri="{FF2B5EF4-FFF2-40B4-BE49-F238E27FC236}">
                <a16:creationId xmlns:a16="http://schemas.microsoft.com/office/drawing/2014/main" id="{0333189E-F2D9-E785-91C6-E9D61C4250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0375" y="639399"/>
            <a:ext cx="4539868" cy="3024000"/>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10019468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6CE8C550-3CFC-F976-8984-24FF251F3C9D}"/>
            </a:ext>
          </a:extLst>
        </p:cNvPr>
        <p:cNvGrpSpPr/>
        <p:nvPr/>
      </p:nvGrpSpPr>
      <p:grpSpPr>
        <a:xfrm>
          <a:off x="0" y="0"/>
          <a:ext cx="0" cy="0"/>
          <a:chOff x="0" y="0"/>
          <a:chExt cx="0" cy="0"/>
        </a:xfrm>
      </p:grpSpPr>
      <p:pic>
        <p:nvPicPr>
          <p:cNvPr id="5" name="Image 4" descr="Une image contenant Visage humain, Danse, femme, art&#10;&#10;Le contenu généré par l’IA peut être incorrect.">
            <a:extLst>
              <a:ext uri="{FF2B5EF4-FFF2-40B4-BE49-F238E27FC236}">
                <a16:creationId xmlns:a16="http://schemas.microsoft.com/office/drawing/2014/main" id="{B7B30DA8-17DE-CDD9-FC06-76952B32FD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4767" y="413612"/>
            <a:ext cx="6291517" cy="2664000"/>
          </a:xfrm>
          <a:prstGeom prst="rect">
            <a:avLst/>
          </a:prstGeom>
          <a:ln w="228600" cap="sq" cmpd="thickThin">
            <a:solidFill>
              <a:schemeClr val="accent2"/>
            </a:solidFill>
            <a:prstDash val="solid"/>
            <a:miter lim="800000"/>
          </a:ln>
          <a:effectLst>
            <a:innerShdw blurRad="76200">
              <a:srgbClr val="000000"/>
            </a:innerShdw>
          </a:effectLst>
        </p:spPr>
      </p:pic>
      <p:pic>
        <p:nvPicPr>
          <p:cNvPr id="7" name="Image 6" descr="Une image contenant Danse, carnaval, festival, personne&#10;&#10;Le contenu généré par l’IA peut être incorrect.">
            <a:extLst>
              <a:ext uri="{FF2B5EF4-FFF2-40B4-BE49-F238E27FC236}">
                <a16:creationId xmlns:a16="http://schemas.microsoft.com/office/drawing/2014/main" id="{29467EF4-F28E-967A-6F1A-6E71581B4B2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47211" y="3816388"/>
            <a:ext cx="6206490" cy="2628000"/>
          </a:xfrm>
          <a:prstGeom prst="rect">
            <a:avLst/>
          </a:prstGeom>
          <a:ln w="2286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352532661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E060CDF0-6E1F-E3A4-69FA-19D6F2E828DF}"/>
            </a:ext>
          </a:extLst>
        </p:cNvPr>
        <p:cNvGrpSpPr/>
        <p:nvPr/>
      </p:nvGrpSpPr>
      <p:grpSpPr>
        <a:xfrm>
          <a:off x="0" y="0"/>
          <a:ext cx="0" cy="0"/>
          <a:chOff x="0" y="0"/>
          <a:chExt cx="0" cy="0"/>
        </a:xfrm>
      </p:grpSpPr>
      <p:pic>
        <p:nvPicPr>
          <p:cNvPr id="3" name="Image 2" descr="Une image contenant statue, art, Danse, plein air&#10;&#10;Le contenu généré par l’IA peut être incorrect.">
            <a:extLst>
              <a:ext uri="{FF2B5EF4-FFF2-40B4-BE49-F238E27FC236}">
                <a16:creationId xmlns:a16="http://schemas.microsoft.com/office/drawing/2014/main" id="{06BE92F7-3E63-A630-8796-D2DAC90F89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353" y="3809767"/>
            <a:ext cx="6206570" cy="2628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Magenta, violette, rose, Danse&#10;&#10;Le contenu généré par l’IA peut être incorrect.">
            <a:extLst>
              <a:ext uri="{FF2B5EF4-FFF2-40B4-BE49-F238E27FC236}">
                <a16:creationId xmlns:a16="http://schemas.microsoft.com/office/drawing/2014/main" id="{E7588D41-73FA-882B-497B-A1DEC93E6F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64362" y="420233"/>
            <a:ext cx="6461634" cy="2736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1334668"/>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53A5354E-B5B2-5B19-13AF-490E53D169FE}"/>
            </a:ext>
          </a:extLst>
        </p:cNvPr>
        <p:cNvGrpSpPr/>
        <p:nvPr/>
      </p:nvGrpSpPr>
      <p:grpSpPr>
        <a:xfrm>
          <a:off x="0" y="0"/>
          <a:ext cx="0" cy="0"/>
          <a:chOff x="0" y="0"/>
          <a:chExt cx="0" cy="0"/>
        </a:xfrm>
      </p:grpSpPr>
      <p:pic>
        <p:nvPicPr>
          <p:cNvPr id="3" name="Image 2" descr="Une image contenant bâtiment, statue, Noël, plein air&#10;&#10;Le contenu généré par l’IA peut être incorrect.">
            <a:extLst>
              <a:ext uri="{FF2B5EF4-FFF2-40B4-BE49-F238E27FC236}">
                <a16:creationId xmlns:a16="http://schemas.microsoft.com/office/drawing/2014/main" id="{C42CE83B-6400-5CE6-F23C-6AA9E84CA2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9937" y="548382"/>
            <a:ext cx="4769805" cy="3168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descr="Une image contenant Danse, carnaval, festival, plein air&#10;&#10;Le contenu généré par l’IA peut être incorrect.">
            <a:extLst>
              <a:ext uri="{FF2B5EF4-FFF2-40B4-BE49-F238E27FC236}">
                <a16:creationId xmlns:a16="http://schemas.microsoft.com/office/drawing/2014/main" id="{43F3181D-64BE-910D-7100-273D0EC433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11195" y="2666179"/>
            <a:ext cx="4900868" cy="3672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317744338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3A2-D2D7-B2A7-8AD0-BAD645224FE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D0EE141-CF6B-C3C0-931E-91BB8C25F5E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err="1">
                <a:solidFill>
                  <a:srgbClr val="FFFF00"/>
                </a:solidFill>
              </a:rPr>
              <a:t>Lloret</a:t>
            </a:r>
            <a:r>
              <a:rPr lang="fr-FR" sz="4000" b="1" dirty="0">
                <a:solidFill>
                  <a:srgbClr val="FFFF00"/>
                </a:solidFill>
              </a:rPr>
              <a:t> de Mar, ville située sur la Costa Brava dans la région espagnole de Catalogne, est connue pour ses plages méditerranéennes. Le château médiéval de Sant Joan, installé au sommet d'une colline à l'est de la ville, offre une vue sur la région, tandis que l'église de Sant </a:t>
            </a:r>
            <a:r>
              <a:rPr lang="fr-FR" sz="4000" b="1" dirty="0" err="1">
                <a:solidFill>
                  <a:srgbClr val="FFFF00"/>
                </a:solidFill>
              </a:rPr>
              <a:t>Romà</a:t>
            </a:r>
            <a:r>
              <a:rPr lang="fr-FR" sz="4000" b="1" dirty="0">
                <a:solidFill>
                  <a:srgbClr val="FFFF00"/>
                </a:solidFill>
              </a:rPr>
              <a:t>, dans le centre, allie le style gothique catalan et l'architecture moderniste. Établis sur une falaise surplombant la mer, les jardins de Santa Clotilde ont été conçus dans le style de la Renaissance italienne.</a:t>
            </a:r>
          </a:p>
        </p:txBody>
      </p:sp>
    </p:spTree>
    <p:extLst>
      <p:ext uri="{BB962C8B-B14F-4D97-AF65-F5344CB8AC3E}">
        <p14:creationId xmlns:p14="http://schemas.microsoft.com/office/powerpoint/2010/main" val="407080041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23DC856E-E0F0-2CAD-65FB-448BB46128C7}"/>
            </a:ext>
          </a:extLst>
        </p:cNvPr>
        <p:cNvGrpSpPr/>
        <p:nvPr/>
      </p:nvGrpSpPr>
      <p:grpSpPr>
        <a:xfrm>
          <a:off x="0" y="0"/>
          <a:ext cx="0" cy="0"/>
          <a:chOff x="0" y="0"/>
          <a:chExt cx="0" cy="0"/>
        </a:xfrm>
      </p:grpSpPr>
      <p:pic>
        <p:nvPicPr>
          <p:cNvPr id="3" name="Image 2" descr="Une image contenant plein air, habits, bâtiment, chaussures&#10;&#10;Le contenu généré par l’IA peut être incorrect.">
            <a:extLst>
              <a:ext uri="{FF2B5EF4-FFF2-40B4-BE49-F238E27FC236}">
                <a16:creationId xmlns:a16="http://schemas.microsoft.com/office/drawing/2014/main" id="{39D99403-8EE8-6EF2-2C53-EF1D081594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3981" y="3024596"/>
            <a:ext cx="5034606" cy="3348000"/>
          </a:xfrm>
          <a:prstGeom prst="rect">
            <a:avLst/>
          </a:prstGeom>
          <a:ln w="228600" cap="sq" cmpd="thickThin">
            <a:solidFill>
              <a:srgbClr val="FFC000"/>
            </a:solidFill>
            <a:prstDash val="solid"/>
            <a:miter lim="800000"/>
          </a:ln>
          <a:effectLst>
            <a:innerShdw blurRad="76200">
              <a:srgbClr val="000000"/>
            </a:innerShdw>
          </a:effectLst>
        </p:spPr>
      </p:pic>
      <p:pic>
        <p:nvPicPr>
          <p:cNvPr id="5" name="Image 4" descr="Une image contenant plein air, ciel, bâtiment, temple&#10;&#10;Le contenu généré par l’IA peut être incorrect.">
            <a:extLst>
              <a:ext uri="{FF2B5EF4-FFF2-40B4-BE49-F238E27FC236}">
                <a16:creationId xmlns:a16="http://schemas.microsoft.com/office/drawing/2014/main" id="{316BD05E-E3BE-BFA6-0BBE-782ACCD2B7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2645" y="509503"/>
            <a:ext cx="5365374" cy="3024000"/>
          </a:xfrm>
          <a:prstGeom prst="rect">
            <a:avLst/>
          </a:prstGeom>
          <a:ln w="228600" cap="sq" cmpd="thickThin">
            <a:solidFill>
              <a:srgbClr val="FFC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BD6E32A-75E1-39F3-F786-3ACE96A64A0A}"/>
              </a:ext>
            </a:extLst>
          </p:cNvPr>
          <p:cNvSpPr txBox="1"/>
          <p:nvPr/>
        </p:nvSpPr>
        <p:spPr>
          <a:xfrm>
            <a:off x="1613339" y="2305595"/>
            <a:ext cx="5034606" cy="461665"/>
          </a:xfrm>
          <a:prstGeom prst="rect">
            <a:avLst/>
          </a:prstGeom>
          <a:noFill/>
        </p:spPr>
        <p:txBody>
          <a:bodyPr wrap="square" rtlCol="0">
            <a:spAutoFit/>
          </a:bodyPr>
          <a:lstStyle/>
          <a:p>
            <a:r>
              <a:rPr lang="fr-FR" sz="2400" b="1" dirty="0">
                <a:solidFill>
                  <a:srgbClr val="FFFF00"/>
                </a:solidFill>
              </a:rPr>
              <a:t>Le Centre De Ville</a:t>
            </a:r>
          </a:p>
        </p:txBody>
      </p:sp>
      <p:sp>
        <p:nvSpPr>
          <p:cNvPr id="7" name="ZoneTexte 6">
            <a:extLst>
              <a:ext uri="{FF2B5EF4-FFF2-40B4-BE49-F238E27FC236}">
                <a16:creationId xmlns:a16="http://schemas.microsoft.com/office/drawing/2014/main" id="{45E61896-CB4D-42F2-7F57-83DC45D035D2}"/>
              </a:ext>
            </a:extLst>
          </p:cNvPr>
          <p:cNvSpPr txBox="1"/>
          <p:nvPr/>
        </p:nvSpPr>
        <p:spPr>
          <a:xfrm>
            <a:off x="6543415" y="3727213"/>
            <a:ext cx="5856514" cy="461665"/>
          </a:xfrm>
          <a:prstGeom prst="rect">
            <a:avLst/>
          </a:prstGeom>
          <a:noFill/>
        </p:spPr>
        <p:txBody>
          <a:bodyPr wrap="square" rtlCol="0">
            <a:spAutoFit/>
          </a:bodyPr>
          <a:lstStyle/>
          <a:p>
            <a:r>
              <a:rPr lang="fr-FR" sz="2400" b="1">
                <a:solidFill>
                  <a:srgbClr val="FFFF00"/>
                </a:solidFill>
              </a:rPr>
              <a:t> Visite du centre de Lloret de Mar!</a:t>
            </a:r>
            <a:endParaRPr lang="fr-FR" sz="2400" b="1" dirty="0">
              <a:solidFill>
                <a:srgbClr val="FFFF00"/>
              </a:solidFill>
            </a:endParaRPr>
          </a:p>
        </p:txBody>
      </p:sp>
    </p:spTree>
    <p:extLst>
      <p:ext uri="{BB962C8B-B14F-4D97-AF65-F5344CB8AC3E}">
        <p14:creationId xmlns:p14="http://schemas.microsoft.com/office/powerpoint/2010/main" val="415741459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682D731A-9EB9-A6B0-DBC6-86A870257153}"/>
            </a:ext>
          </a:extLst>
        </p:cNvPr>
        <p:cNvGrpSpPr/>
        <p:nvPr/>
      </p:nvGrpSpPr>
      <p:grpSpPr>
        <a:xfrm>
          <a:off x="0" y="0"/>
          <a:ext cx="0" cy="0"/>
          <a:chOff x="0" y="0"/>
          <a:chExt cx="0" cy="0"/>
        </a:xfrm>
      </p:grpSpPr>
      <p:pic>
        <p:nvPicPr>
          <p:cNvPr id="3" name="Image 2" descr="Une image contenant plein air, palmier, arbre, ciel&#10;&#10;Le contenu généré par l’IA peut être incorrect.">
            <a:extLst>
              <a:ext uri="{FF2B5EF4-FFF2-40B4-BE49-F238E27FC236}">
                <a16:creationId xmlns:a16="http://schemas.microsoft.com/office/drawing/2014/main" id="{2FA9990B-1A19-ACFF-2572-CC9C436E99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7349" y="501857"/>
            <a:ext cx="5443200" cy="3024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nature, ciel, rive&#10;&#10;Le contenu généré par l’IA peut être incorrect.">
            <a:extLst>
              <a:ext uri="{FF2B5EF4-FFF2-40B4-BE49-F238E27FC236}">
                <a16:creationId xmlns:a16="http://schemas.microsoft.com/office/drawing/2014/main" id="{80997E3C-9596-C646-0A12-904593F04BC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4110" y="3287758"/>
            <a:ext cx="4540541" cy="3024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0914852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ADA50902-A8D0-ED10-DB56-F6CA2460E935}"/>
            </a:ext>
          </a:extLst>
        </p:cNvPr>
        <p:cNvGrpSpPr/>
        <p:nvPr/>
      </p:nvGrpSpPr>
      <p:grpSpPr>
        <a:xfrm>
          <a:off x="0" y="0"/>
          <a:ext cx="0" cy="0"/>
          <a:chOff x="0" y="0"/>
          <a:chExt cx="0" cy="0"/>
        </a:xfrm>
      </p:grpSpPr>
      <p:pic>
        <p:nvPicPr>
          <p:cNvPr id="5" name="Image 4" descr="Une image contenant plein air, rive, nature, ciel&#10;&#10;Le contenu généré par l’IA peut être incorrect.">
            <a:extLst>
              <a:ext uri="{FF2B5EF4-FFF2-40B4-BE49-F238E27FC236}">
                <a16:creationId xmlns:a16="http://schemas.microsoft.com/office/drawing/2014/main" id="{4B4CBC7C-899A-ECC3-4D7A-BD033C5841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88000" y="423000"/>
            <a:ext cx="8016000" cy="6012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1514650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7F9C8A46-0FFA-ED64-2952-8363083D0F80}"/>
            </a:ext>
          </a:extLst>
        </p:cNvPr>
        <p:cNvGrpSpPr/>
        <p:nvPr/>
      </p:nvGrpSpPr>
      <p:grpSpPr>
        <a:xfrm>
          <a:off x="0" y="0"/>
          <a:ext cx="0" cy="0"/>
          <a:chOff x="0" y="0"/>
          <a:chExt cx="0" cy="0"/>
        </a:xfrm>
      </p:grpSpPr>
      <p:pic>
        <p:nvPicPr>
          <p:cNvPr id="5" name="Image 4" descr="Une image contenant plein air, arbre, ciel, nuage&#10;&#10;Le contenu généré par l’IA peut être incorrect.">
            <a:extLst>
              <a:ext uri="{FF2B5EF4-FFF2-40B4-BE49-F238E27FC236}">
                <a16:creationId xmlns:a16="http://schemas.microsoft.com/office/drawing/2014/main" id="{406E4F6C-F785-8ADE-FFFB-98984AF997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577" y="369000"/>
            <a:ext cx="9172846" cy="6120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68C418E-7CE6-4D94-5F4A-DA3A93B73740}"/>
              </a:ext>
            </a:extLst>
          </p:cNvPr>
          <p:cNvSpPr txBox="1"/>
          <p:nvPr/>
        </p:nvSpPr>
        <p:spPr>
          <a:xfrm>
            <a:off x="2416628" y="6027335"/>
            <a:ext cx="8425543" cy="461665"/>
          </a:xfrm>
          <a:prstGeom prst="rect">
            <a:avLst/>
          </a:prstGeom>
          <a:noFill/>
        </p:spPr>
        <p:txBody>
          <a:bodyPr wrap="square" rtlCol="0">
            <a:spAutoFit/>
          </a:bodyPr>
          <a:lstStyle/>
          <a:p>
            <a:r>
              <a:rPr lang="fr-FR" sz="2400" b="1">
                <a:solidFill>
                  <a:schemeClr val="bg1"/>
                </a:solidFill>
              </a:rPr>
              <a:t>Les Sirènes des Jardins de Santa Clotilde. Lloret de Mar</a:t>
            </a:r>
            <a:endParaRPr lang="fr-FR" sz="2400" b="1" dirty="0">
              <a:solidFill>
                <a:schemeClr val="bg1"/>
              </a:solidFill>
            </a:endParaRPr>
          </a:p>
        </p:txBody>
      </p:sp>
    </p:spTree>
    <p:extLst>
      <p:ext uri="{BB962C8B-B14F-4D97-AF65-F5344CB8AC3E}">
        <p14:creationId xmlns:p14="http://schemas.microsoft.com/office/powerpoint/2010/main" val="388255838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76C528D7-75ED-B924-FA46-306C5F2F3055}"/>
            </a:ext>
          </a:extLst>
        </p:cNvPr>
        <p:cNvGrpSpPr/>
        <p:nvPr/>
      </p:nvGrpSpPr>
      <p:grpSpPr>
        <a:xfrm>
          <a:off x="0" y="0"/>
          <a:ext cx="0" cy="0"/>
          <a:chOff x="0" y="0"/>
          <a:chExt cx="0" cy="0"/>
        </a:xfrm>
      </p:grpSpPr>
      <p:pic>
        <p:nvPicPr>
          <p:cNvPr id="3" name="Image 2" descr="Une image contenant bâtiment, plein air, ciel, texte&#10;&#10;Le contenu généré par l’IA peut être incorrect.">
            <a:extLst>
              <a:ext uri="{FF2B5EF4-FFF2-40B4-BE49-F238E27FC236}">
                <a16:creationId xmlns:a16="http://schemas.microsoft.com/office/drawing/2014/main" id="{9B845F0F-AF94-8557-DF9D-988F532822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521" y="369000"/>
            <a:ext cx="10961187" cy="6120000"/>
          </a:xfrm>
          <a:prstGeom prst="rect">
            <a:avLst/>
          </a:prstGeom>
          <a:ln w="2286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E7E5EF6-53A6-69DF-F8A1-E9FCFEF66A78}"/>
              </a:ext>
            </a:extLst>
          </p:cNvPr>
          <p:cNvSpPr txBox="1"/>
          <p:nvPr/>
        </p:nvSpPr>
        <p:spPr>
          <a:xfrm>
            <a:off x="3944982" y="5965780"/>
            <a:ext cx="9300755" cy="523220"/>
          </a:xfrm>
          <a:prstGeom prst="rect">
            <a:avLst/>
          </a:prstGeom>
          <a:noFill/>
        </p:spPr>
        <p:txBody>
          <a:bodyPr wrap="square" rtlCol="0">
            <a:spAutoFit/>
          </a:bodyPr>
          <a:lstStyle/>
          <a:p>
            <a:r>
              <a:rPr lang="fr-FR" sz="2800" b="1">
                <a:solidFill>
                  <a:schemeClr val="bg1"/>
                </a:solidFill>
              </a:rPr>
              <a:t>Lloret, Musée de la Mer</a:t>
            </a:r>
            <a:endParaRPr lang="fr-FR" sz="2800" b="1" dirty="0">
              <a:solidFill>
                <a:schemeClr val="bg1"/>
              </a:solidFill>
            </a:endParaRPr>
          </a:p>
        </p:txBody>
      </p:sp>
    </p:spTree>
    <p:extLst>
      <p:ext uri="{BB962C8B-B14F-4D97-AF65-F5344CB8AC3E}">
        <p14:creationId xmlns:p14="http://schemas.microsoft.com/office/powerpoint/2010/main" val="31449137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2AD8367-923B-1BF5-9146-430181295864}"/>
            </a:ext>
          </a:extLst>
        </p:cNvPr>
        <p:cNvGrpSpPr/>
        <p:nvPr/>
      </p:nvGrpSpPr>
      <p:grpSpPr>
        <a:xfrm>
          <a:off x="0" y="0"/>
          <a:ext cx="0" cy="0"/>
          <a:chOff x="0" y="0"/>
          <a:chExt cx="0" cy="0"/>
        </a:xfrm>
      </p:grpSpPr>
      <p:pic>
        <p:nvPicPr>
          <p:cNvPr id="3" name="Image 2" descr="Une image contenant statue, art, sculpture, Visage humain&#10;&#10;Le contenu généré par l’IA peut être incorrect.">
            <a:extLst>
              <a:ext uri="{FF2B5EF4-FFF2-40B4-BE49-F238E27FC236}">
                <a16:creationId xmlns:a16="http://schemas.microsoft.com/office/drawing/2014/main" id="{76BA2792-3520-A160-022C-AD8CE1A032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2377" y="369000"/>
            <a:ext cx="9180001"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2DCE6B4-3404-CFA2-2E40-931169E820F1}"/>
              </a:ext>
            </a:extLst>
          </p:cNvPr>
          <p:cNvSpPr txBox="1"/>
          <p:nvPr/>
        </p:nvSpPr>
        <p:spPr>
          <a:xfrm>
            <a:off x="3265715" y="5658003"/>
            <a:ext cx="6557554" cy="830997"/>
          </a:xfrm>
          <a:prstGeom prst="rect">
            <a:avLst/>
          </a:prstGeom>
          <a:noFill/>
        </p:spPr>
        <p:txBody>
          <a:bodyPr wrap="square" rtlCol="0">
            <a:spAutoFit/>
          </a:bodyPr>
          <a:lstStyle/>
          <a:p>
            <a:r>
              <a:rPr lang="fr-FR" sz="2400" b="1" dirty="0">
                <a:solidFill>
                  <a:schemeClr val="bg1"/>
                </a:solidFill>
              </a:rPr>
              <a:t>Figure de marbre conçue par </a:t>
            </a:r>
            <a:r>
              <a:rPr lang="fr-FR" sz="2400" b="1" dirty="0" err="1">
                <a:solidFill>
                  <a:schemeClr val="bg1"/>
                </a:solidFill>
              </a:rPr>
              <a:t>Ismael</a:t>
            </a:r>
            <a:r>
              <a:rPr lang="fr-FR" sz="2400" b="1" dirty="0">
                <a:solidFill>
                  <a:schemeClr val="bg1"/>
                </a:solidFill>
              </a:rPr>
              <a:t> Smith i </a:t>
            </a:r>
            <a:r>
              <a:rPr lang="fr-FR" sz="2400" b="1" dirty="0" err="1">
                <a:solidFill>
                  <a:schemeClr val="bg1"/>
                </a:solidFill>
              </a:rPr>
              <a:t>Marí</a:t>
            </a:r>
            <a:r>
              <a:rPr lang="fr-FR" sz="2400" b="1" dirty="0">
                <a:solidFill>
                  <a:schemeClr val="bg1"/>
                </a:solidFill>
              </a:rPr>
              <a:t>, Cimetière moderniste des </a:t>
            </a:r>
            <a:r>
              <a:rPr lang="fr-FR" sz="2400" b="1" dirty="0" err="1">
                <a:solidFill>
                  <a:schemeClr val="bg1"/>
                </a:solidFill>
              </a:rPr>
              <a:t>Indianos</a:t>
            </a:r>
            <a:endParaRPr lang="fr-FR" sz="2400" b="1" dirty="0">
              <a:solidFill>
                <a:schemeClr val="bg1"/>
              </a:solidFill>
            </a:endParaRPr>
          </a:p>
        </p:txBody>
      </p:sp>
    </p:spTree>
    <p:extLst>
      <p:ext uri="{BB962C8B-B14F-4D97-AF65-F5344CB8AC3E}">
        <p14:creationId xmlns:p14="http://schemas.microsoft.com/office/powerpoint/2010/main" val="249846438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EB0729A-8F2C-3758-2B9F-4CA6D8516B38}"/>
            </a:ext>
          </a:extLst>
        </p:cNvPr>
        <p:cNvGrpSpPr/>
        <p:nvPr/>
      </p:nvGrpSpPr>
      <p:grpSpPr>
        <a:xfrm>
          <a:off x="0" y="0"/>
          <a:ext cx="0" cy="0"/>
          <a:chOff x="0" y="0"/>
          <a:chExt cx="0" cy="0"/>
        </a:xfrm>
      </p:grpSpPr>
      <p:pic>
        <p:nvPicPr>
          <p:cNvPr id="3" name="Image 2" descr="Une image contenant plein air, ciel, monument, arbre&#10;&#10;Le contenu généré par l’IA peut être incorrect.">
            <a:extLst>
              <a:ext uri="{FF2B5EF4-FFF2-40B4-BE49-F238E27FC236}">
                <a16:creationId xmlns:a16="http://schemas.microsoft.com/office/drawing/2014/main" id="{2D361707-DB05-FE41-D126-A8274EDB93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4000" y="495000"/>
            <a:ext cx="7824000" cy="5868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E9E8784-6967-789A-A841-9D5AABFFBEC2}"/>
              </a:ext>
            </a:extLst>
          </p:cNvPr>
          <p:cNvSpPr txBox="1"/>
          <p:nvPr/>
        </p:nvSpPr>
        <p:spPr>
          <a:xfrm>
            <a:off x="4219303" y="5963195"/>
            <a:ext cx="6871062" cy="461665"/>
          </a:xfrm>
          <a:prstGeom prst="rect">
            <a:avLst/>
          </a:prstGeom>
          <a:noFill/>
        </p:spPr>
        <p:txBody>
          <a:bodyPr wrap="square" rtlCol="0">
            <a:spAutoFit/>
          </a:bodyPr>
          <a:lstStyle/>
          <a:p>
            <a:r>
              <a:rPr lang="fr-FR" sz="2400" b="1"/>
              <a:t>Cimetière de Lloret de Mar</a:t>
            </a:r>
            <a:endParaRPr lang="fr-FR" sz="2400" b="1" dirty="0"/>
          </a:p>
        </p:txBody>
      </p:sp>
    </p:spTree>
    <p:extLst>
      <p:ext uri="{BB962C8B-B14F-4D97-AF65-F5344CB8AC3E}">
        <p14:creationId xmlns:p14="http://schemas.microsoft.com/office/powerpoint/2010/main" val="266615135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E7AB90E1-DBB7-0FD9-7F1D-031DF9DC4AD3}"/>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D18A3619-B801-29D8-087B-81ABB472D2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459000"/>
            <a:ext cx="891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DB54749-6D54-6144-7CBD-B8B998371FEF}"/>
              </a:ext>
            </a:extLst>
          </p:cNvPr>
          <p:cNvSpPr txBox="1"/>
          <p:nvPr/>
        </p:nvSpPr>
        <p:spPr>
          <a:xfrm>
            <a:off x="4140926" y="6054900"/>
            <a:ext cx="4855595" cy="461665"/>
          </a:xfrm>
          <a:prstGeom prst="rect">
            <a:avLst/>
          </a:prstGeom>
          <a:noFill/>
        </p:spPr>
        <p:txBody>
          <a:bodyPr wrap="square" rtlCol="0">
            <a:spAutoFit/>
          </a:bodyPr>
          <a:lstStyle/>
          <a:p>
            <a:r>
              <a:rPr lang="fr-FR" sz="2400" b="1" dirty="0">
                <a:solidFill>
                  <a:schemeClr val="bg1"/>
                </a:solidFill>
              </a:rPr>
              <a:t>Sanctuaire de Sant </a:t>
            </a:r>
            <a:r>
              <a:rPr lang="fr-FR" sz="2400" b="1" dirty="0" err="1">
                <a:solidFill>
                  <a:schemeClr val="bg1"/>
                </a:solidFill>
              </a:rPr>
              <a:t>Pere</a:t>
            </a:r>
            <a:r>
              <a:rPr lang="fr-FR" sz="2400" b="1" dirty="0">
                <a:solidFill>
                  <a:schemeClr val="bg1"/>
                </a:solidFill>
              </a:rPr>
              <a:t> </a:t>
            </a:r>
            <a:r>
              <a:rPr lang="fr-FR" sz="2400" b="1" dirty="0" err="1">
                <a:solidFill>
                  <a:schemeClr val="bg1"/>
                </a:solidFill>
              </a:rPr>
              <a:t>del</a:t>
            </a:r>
            <a:r>
              <a:rPr lang="fr-FR" sz="2400" b="1" dirty="0">
                <a:solidFill>
                  <a:schemeClr val="bg1"/>
                </a:solidFill>
              </a:rPr>
              <a:t> Bosc</a:t>
            </a:r>
          </a:p>
        </p:txBody>
      </p:sp>
    </p:spTree>
    <p:extLst>
      <p:ext uri="{BB962C8B-B14F-4D97-AF65-F5344CB8AC3E}">
        <p14:creationId xmlns:p14="http://schemas.microsoft.com/office/powerpoint/2010/main" val="322884657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52330337-7386-24CE-65C8-87FA4A8380AB}"/>
            </a:ext>
          </a:extLst>
        </p:cNvPr>
        <p:cNvGrpSpPr/>
        <p:nvPr/>
      </p:nvGrpSpPr>
      <p:grpSpPr>
        <a:xfrm>
          <a:off x="0" y="0"/>
          <a:ext cx="0" cy="0"/>
          <a:chOff x="0" y="0"/>
          <a:chExt cx="0" cy="0"/>
        </a:xfrm>
      </p:grpSpPr>
      <p:pic>
        <p:nvPicPr>
          <p:cNvPr id="3" name="Image 2" descr="Une image contenant plein air, arbre, ciel, Ruines&#10;&#10;Le contenu généré par l’IA peut être incorrect.">
            <a:extLst>
              <a:ext uri="{FF2B5EF4-FFF2-40B4-BE49-F238E27FC236}">
                <a16:creationId xmlns:a16="http://schemas.microsoft.com/office/drawing/2014/main" id="{FAAB0F37-65C9-A589-4BF3-3F3F954CEF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3790" y="369000"/>
            <a:ext cx="9215986"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1081B59-29E4-50F2-BCE5-E6490482CA60}"/>
              </a:ext>
            </a:extLst>
          </p:cNvPr>
          <p:cNvSpPr txBox="1"/>
          <p:nvPr/>
        </p:nvSpPr>
        <p:spPr>
          <a:xfrm>
            <a:off x="9998598" y="3166684"/>
            <a:ext cx="1789612" cy="1569660"/>
          </a:xfrm>
          <a:prstGeom prst="rect">
            <a:avLst/>
          </a:prstGeom>
          <a:noFill/>
        </p:spPr>
        <p:txBody>
          <a:bodyPr wrap="square" rtlCol="0">
            <a:spAutoFit/>
          </a:bodyPr>
          <a:lstStyle/>
          <a:p>
            <a:r>
              <a:rPr lang="fr-FR" sz="2400" b="1" dirty="0">
                <a:solidFill>
                  <a:schemeClr val="bg1"/>
                </a:solidFill>
              </a:rPr>
              <a:t>village ibérique de Puig de Castellet</a:t>
            </a:r>
          </a:p>
        </p:txBody>
      </p:sp>
    </p:spTree>
    <p:extLst>
      <p:ext uri="{BB962C8B-B14F-4D97-AF65-F5344CB8AC3E}">
        <p14:creationId xmlns:p14="http://schemas.microsoft.com/office/powerpoint/2010/main" val="225046209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82116AAB-A81B-A781-5FFD-68DF8BFAC655}"/>
            </a:ext>
          </a:extLst>
        </p:cNvPr>
        <p:cNvGrpSpPr/>
        <p:nvPr/>
      </p:nvGrpSpPr>
      <p:grpSpPr>
        <a:xfrm>
          <a:off x="0" y="0"/>
          <a:ext cx="0" cy="0"/>
          <a:chOff x="0" y="0"/>
          <a:chExt cx="0" cy="0"/>
        </a:xfrm>
      </p:grpSpPr>
      <p:pic>
        <p:nvPicPr>
          <p:cNvPr id="3" name="Image 2" descr="Une image contenant plein air, ciel, plage, sol&#10;&#10;Le contenu généré par l’IA peut être incorrect.">
            <a:extLst>
              <a:ext uri="{FF2B5EF4-FFF2-40B4-BE49-F238E27FC236}">
                <a16:creationId xmlns:a16="http://schemas.microsoft.com/office/drawing/2014/main" id="{E246B3A4-CAE6-7281-CC79-BD3AA2FE40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2583" y="571908"/>
            <a:ext cx="4608000" cy="3073818"/>
          </a:xfrm>
          <a:prstGeom prst="rect">
            <a:avLst/>
          </a:prstGeom>
          <a:ln w="228600" cap="sq" cmpd="thickThin">
            <a:solidFill>
              <a:srgbClr val="FFC000"/>
            </a:solidFill>
            <a:prstDash val="solid"/>
            <a:miter lim="800000"/>
          </a:ln>
          <a:effectLst>
            <a:innerShdw blurRad="76200">
              <a:srgbClr val="000000"/>
            </a:innerShdw>
          </a:effectLst>
        </p:spPr>
      </p:pic>
      <p:pic>
        <p:nvPicPr>
          <p:cNvPr id="6" name="Image 5" descr="Une image contenant arbre, plein air, Aménagement paysager, ciel&#10;&#10;Le contenu généré par l’IA peut être incorrect.">
            <a:extLst>
              <a:ext uri="{FF2B5EF4-FFF2-40B4-BE49-F238E27FC236}">
                <a16:creationId xmlns:a16="http://schemas.microsoft.com/office/drawing/2014/main" id="{77968C26-300C-195C-26E4-BF71713D82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51419" y="3246120"/>
            <a:ext cx="4579223" cy="3060000"/>
          </a:xfrm>
          <a:prstGeom prst="rect">
            <a:avLst/>
          </a:prstGeom>
          <a:ln w="2286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FFD096F2-D118-2876-8A3D-80D9B05B2BCF}"/>
              </a:ext>
            </a:extLst>
          </p:cNvPr>
          <p:cNvSpPr txBox="1"/>
          <p:nvPr/>
        </p:nvSpPr>
        <p:spPr>
          <a:xfrm>
            <a:off x="5673166" y="169818"/>
            <a:ext cx="6518834" cy="1384995"/>
          </a:xfrm>
          <a:prstGeom prst="rect">
            <a:avLst/>
          </a:prstGeom>
          <a:noFill/>
        </p:spPr>
        <p:txBody>
          <a:bodyPr wrap="square" rtlCol="0">
            <a:spAutoFit/>
          </a:bodyPr>
          <a:lstStyle/>
          <a:p>
            <a:r>
              <a:rPr lang="fr-FR" sz="2800" b="1" dirty="0">
                <a:solidFill>
                  <a:srgbClr val="FFFF00"/>
                </a:solidFill>
              </a:rPr>
              <a:t>Sur Une Suggestion De </a:t>
            </a:r>
            <a:r>
              <a:rPr lang="fr-FR" sz="2800" b="1" dirty="0" err="1">
                <a:solidFill>
                  <a:srgbClr val="FFFF00"/>
                </a:solidFill>
              </a:rPr>
              <a:t>JackDidier</a:t>
            </a:r>
            <a:endParaRPr lang="fr-FR" sz="2800" b="1" dirty="0">
              <a:solidFill>
                <a:srgbClr val="FFFF00"/>
              </a:solidFill>
            </a:endParaRPr>
          </a:p>
          <a:p>
            <a:r>
              <a:rPr lang="fr-FR" sz="2800" b="1" dirty="0">
                <a:solidFill>
                  <a:srgbClr val="FFFF00"/>
                </a:solidFill>
              </a:rPr>
              <a:t>Lorient Vous A Présenté  Le Carnaval et La Ville De </a:t>
            </a:r>
            <a:r>
              <a:rPr lang="fr-FR" sz="2800" b="1" dirty="0" err="1">
                <a:solidFill>
                  <a:srgbClr val="FFFF00"/>
                </a:solidFill>
              </a:rPr>
              <a:t>Liotett</a:t>
            </a:r>
            <a:r>
              <a:rPr lang="fr-FR" sz="2800" b="1" dirty="0">
                <a:solidFill>
                  <a:srgbClr val="FFFF00"/>
                </a:solidFill>
              </a:rPr>
              <a:t> Del Mar Espagne</a:t>
            </a:r>
          </a:p>
        </p:txBody>
      </p:sp>
      <p:sp>
        <p:nvSpPr>
          <p:cNvPr id="10" name="ZoneTexte 9">
            <a:extLst>
              <a:ext uri="{FF2B5EF4-FFF2-40B4-BE49-F238E27FC236}">
                <a16:creationId xmlns:a16="http://schemas.microsoft.com/office/drawing/2014/main" id="{1B458609-02A5-AFDE-798E-698C38A8FCA1}"/>
              </a:ext>
            </a:extLst>
          </p:cNvPr>
          <p:cNvSpPr txBox="1"/>
          <p:nvPr/>
        </p:nvSpPr>
        <p:spPr>
          <a:xfrm>
            <a:off x="743321" y="4167051"/>
            <a:ext cx="5773783" cy="954107"/>
          </a:xfrm>
          <a:prstGeom prst="rect">
            <a:avLst/>
          </a:prstGeom>
          <a:noFill/>
        </p:spPr>
        <p:txBody>
          <a:bodyPr wrap="square" rtlCol="0">
            <a:spAutoFit/>
          </a:bodyPr>
          <a:lstStyle/>
          <a:p>
            <a:r>
              <a:rPr lang="fr-FR" sz="2800" b="1" dirty="0">
                <a:solidFill>
                  <a:srgbClr val="FFFF00"/>
                </a:solidFill>
              </a:rPr>
              <a:t>Les Images Et Le Son Du Net</a:t>
            </a:r>
          </a:p>
          <a:p>
            <a:r>
              <a:rPr lang="fr-FR" sz="2800" b="1" dirty="0">
                <a:solidFill>
                  <a:srgbClr val="FFFF00"/>
                </a:solidFill>
              </a:rPr>
              <a:t>                        Daniel</a:t>
            </a:r>
          </a:p>
        </p:txBody>
      </p:sp>
    </p:spTree>
    <p:extLst>
      <p:ext uri="{BB962C8B-B14F-4D97-AF65-F5344CB8AC3E}">
        <p14:creationId xmlns:p14="http://schemas.microsoft.com/office/powerpoint/2010/main" val="403998850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147</TotalTime>
  <Words>270</Words>
  <Application>Microsoft Office PowerPoint</Application>
  <PresentationFormat>Grand écran</PresentationFormat>
  <Paragraphs>19</Paragraphs>
  <Slides>29</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2025-02-16T06:56:01Z</dcterms:created>
  <dcterms:modified xsi:type="dcterms:W3CDTF">2025-02-16T09:38:15Z</dcterms:modified>
</cp:coreProperties>
</file>