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2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86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7" autoAdjust="0"/>
    <p:restoredTop sz="94660"/>
  </p:normalViewPr>
  <p:slideViewPr>
    <p:cSldViewPr snapToGrid="0">
      <p:cViewPr varScale="1">
        <p:scale>
          <a:sx n="59" d="100"/>
          <a:sy n="59" d="100"/>
        </p:scale>
        <p:origin x="672" y="2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6BEBDB-025C-EC06-AE9B-5BB0C90BF5B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FB926BD-E36F-0C39-15CA-14211147288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06BC5F1-76DB-9954-A21B-E4945A01FD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338FC-8B5E-43EB-AA89-D9C9481FE000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E8F6E0-5BA4-94B4-6047-95E5D7300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9552900-20AC-94FF-4739-04EB27A1D5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0C9F3-B908-4ABE-8781-F4CE1F37E3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9537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AF6BCD-C4FD-71F9-ECF0-4AD80A7F9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887CA0F-0635-E5F8-0C24-1AA58E64CD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BB60ABE-4B5F-6D5D-263B-B3CC346B2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338FC-8B5E-43EB-AA89-D9C9481FE000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C6655D9-D597-B17A-4DAD-93EC288EC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9584736-CD70-A46A-BB7D-A9258CCDFE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0C9F3-B908-4ABE-8781-F4CE1F37E3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82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0C196A-000B-4681-E5E4-658248E2E6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F469920-651C-EAC7-F8D2-CA922EC12D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D7373E-8A65-6EBE-D4F2-8CB505F07F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338FC-8B5E-43EB-AA89-D9C9481FE000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5E8755-19C7-84FF-782C-2B4249706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9040548-94B5-6404-B684-8C7412E76F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0C9F3-B908-4ABE-8781-F4CE1F37E3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035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9D2B97-9210-A47C-1471-4D94666A7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3CC1394-F388-A73D-17A3-15CA38D793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E1DE273-366E-2E28-1BCB-547D703E1F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07C2789-06A5-8B2E-FF52-154A7725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338FC-8B5E-43EB-AA89-D9C9481FE000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8C7BCAC-66A5-FAEF-C776-913FD0D471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C281BDA-0EE9-46C9-B791-9D5F65976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0C9F3-B908-4ABE-8781-F4CE1F37E3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51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F7A78-C755-8902-FC0B-D54F48395F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E5818C4-B733-1944-1C8E-A1512ABB7C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EAD4692-CA30-2F8C-91E8-3B884F765B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921221E-C62B-75FF-0685-F44999698C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59EE95B-100A-B13E-E867-5EA911C5F1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7E45EC0-1B0D-3752-4FFD-B7CB06DEE8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338FC-8B5E-43EB-AA89-D9C9481FE000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D3E3F39-0AF1-4B6A-9479-56C76AD89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D1F2FBD-9D9B-BDD0-5F5F-6C40CF89AA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0C9F3-B908-4ABE-8781-F4CE1F37E3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4734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316E47-4ABE-B74F-2978-C3ED20B269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08B4C57-664A-4120-E6FE-7089B2415B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338FC-8B5E-43EB-AA89-D9C9481FE000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50B93F8-B9B4-0066-44E2-0ADD40EE8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684265B-EED9-96F6-FC92-6645F4D34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0C9F3-B908-4ABE-8781-F4CE1F37E3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5846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44E2A22-DD57-06C3-3C30-93377242F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338FC-8B5E-43EB-AA89-D9C9481FE000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AF2CA71-6F37-3889-48B8-01B6A8EA8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66905C0-E7BC-2790-8476-D2285CDC9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0C9F3-B908-4ABE-8781-F4CE1F37E3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0344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351150-E9BB-F8D2-7F9A-83868D56A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B84BDD0-551C-2DED-7A78-50ED69C6F6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A79ED4-6626-0D8B-8DEE-8E4F5D485C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5AB1D16-137E-020B-3881-E7F3131D4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338FC-8B5E-43EB-AA89-D9C9481FE000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511FD7F-5099-33AE-9FA8-D9F8DD050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979574D-B3A7-B7E9-CF33-8B9E04B88C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0C9F3-B908-4ABE-8781-F4CE1F37E3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6368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0B7ACF-A078-5EB0-6CCA-1805EC909A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B82CC3C3-4BA5-C1D0-E6A3-B60C84EFCE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85458C6-D0BF-2CAB-8723-0BF240DD90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A4E9D82-BF0A-6FCC-8D07-28A611314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338FC-8B5E-43EB-AA89-D9C9481FE000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00C096F-3BE9-92F7-3693-F7205E6E99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CA0FB13-3EF7-DFBF-B9F6-7C6F02C43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0C9F3-B908-4ABE-8781-F4CE1F37E3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7948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16AFE0-581E-481C-5A6B-8636B5195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34B859E-4AF8-E430-E04C-389604EF6C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115A08-EC1B-6AD6-29F2-AD0453DE7F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338FC-8B5E-43EB-AA89-D9C9481FE000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684C926-DEAC-2B5F-3639-0B57DB104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3318FF-4EDF-377D-01EC-1101E1FB4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0C9F3-B908-4ABE-8781-F4CE1F37E3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8684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D48824B-91E7-8D2B-9BF0-E1287545A29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3FEC1A-6729-294A-FCA1-50D9B5946D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5843FF8-119C-E77F-0094-F09ABDAC3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338FC-8B5E-43EB-AA89-D9C9481FE000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5839BA-51B3-EDCF-AE0C-7FBDCEAC3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2B9957-FF8D-FE04-2514-E0D9D45F7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10C9F3-B908-4ABE-8781-F4CE1F37E3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9051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3720895-F40D-CE1E-58AF-E03B77A29F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57E87BA-4221-87D4-95E4-8153FEA978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6B61CE-9711-38E0-6E44-C2246C7239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C7338FC-8B5E-43EB-AA89-D9C9481FE000}" type="datetimeFigureOut">
              <a:rPr lang="fr-FR" smtClean="0"/>
              <a:t>10/02/2025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FC9CFD-070C-B57B-C6AE-4CA7DCB1351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5D8889D-4D7E-9D37-F5D2-28069EEC5A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C10C9F3-B908-4ABE-8781-F4CE1F37E3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553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75B41E86-912C-0C3E-4531-7F425490C9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7184" y="369000"/>
            <a:ext cx="8213460" cy="6120000"/>
          </a:xfrm>
          <a:prstGeom prst="rect">
            <a:avLst/>
          </a:prstGeom>
          <a:ln w="2286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18A171-D025-3235-5F83-64AE447F3AB9}"/>
              </a:ext>
            </a:extLst>
          </p:cNvPr>
          <p:cNvSpPr txBox="1"/>
          <p:nvPr/>
        </p:nvSpPr>
        <p:spPr>
          <a:xfrm>
            <a:off x="5040945" y="369000"/>
            <a:ext cx="6100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 - Gaudens</a:t>
            </a:r>
          </a:p>
        </p:txBody>
      </p:sp>
    </p:spTree>
    <p:extLst>
      <p:ext uri="{BB962C8B-B14F-4D97-AF65-F5344CB8AC3E}">
        <p14:creationId xmlns:p14="http://schemas.microsoft.com/office/powerpoint/2010/main" val="36096148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  <p:sndAc>
          <p:stSnd>
            <p:snd r:embed="rId2" name="Hurts To Forget You.wav"/>
          </p:stSnd>
        </p:sndAc>
      </p:transition>
    </mc:Choice>
    <mc:Fallback>
      <p:transition spd="slow" advClick="0" advTm="9000">
        <p:fade/>
        <p:sndAc>
          <p:stSnd>
            <p:snd r:embed="rId2" name="Hurts To Forget You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286E79B-02D6-78BB-FDF6-69F05B5D73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Le contenu généré par l’IA peut être incorrect.">
            <a:extLst>
              <a:ext uri="{FF2B5EF4-FFF2-40B4-BE49-F238E27FC236}">
                <a16:creationId xmlns:a16="http://schemas.microsoft.com/office/drawing/2014/main" id="{50439C42-BC42-968E-B046-EE982FF4E4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6557" y="1726745"/>
            <a:ext cx="5881013" cy="3888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4A0A1A5-A273-B15A-4E1D-7BA3E9C6981C}"/>
              </a:ext>
            </a:extLst>
          </p:cNvPr>
          <p:cNvSpPr txBox="1"/>
          <p:nvPr/>
        </p:nvSpPr>
        <p:spPr>
          <a:xfrm>
            <a:off x="7149737" y="2860766"/>
            <a:ext cx="50422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Saint-Gaudens (prononcé [</a:t>
            </a:r>
            <a:r>
              <a:rPr lang="fr-FR" sz="2400" b="1" dirty="0" err="1"/>
              <a:t>sɛ̃godɛ</a:t>
            </a:r>
            <a:r>
              <a:rPr lang="fr-FR" sz="2400" b="1" dirty="0"/>
              <a:t>̃ːs]1) est une commune française située dans l'ouest du département de la Haute-Garonne, dont elle est sous-préfecture, en région Occitanie.</a:t>
            </a:r>
          </a:p>
        </p:txBody>
      </p:sp>
    </p:spTree>
    <p:extLst>
      <p:ext uri="{BB962C8B-B14F-4D97-AF65-F5344CB8AC3E}">
        <p14:creationId xmlns:p14="http://schemas.microsoft.com/office/powerpoint/2010/main" val="4120097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6950DC-FBF6-3653-CB65-A4D07B7B8D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maison&#10;&#10;Le contenu généré par l’IA peut être incorrect.">
            <a:extLst>
              <a:ext uri="{FF2B5EF4-FFF2-40B4-BE49-F238E27FC236}">
                <a16:creationId xmlns:a16="http://schemas.microsoft.com/office/drawing/2014/main" id="{E80AD06B-DB76-A876-A1C3-A7337C6A9B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4568" y="459000"/>
            <a:ext cx="10182864" cy="5940000"/>
          </a:xfrm>
          <a:prstGeom prst="rect">
            <a:avLst/>
          </a:prstGeom>
          <a:ln w="2286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AF5A49-30BB-1BD5-0A40-7A957B1CF30F}"/>
              </a:ext>
            </a:extLst>
          </p:cNvPr>
          <p:cNvSpPr txBox="1"/>
          <p:nvPr/>
        </p:nvSpPr>
        <p:spPr>
          <a:xfrm>
            <a:off x="1214210" y="459000"/>
            <a:ext cx="40756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L'hôtel de ville.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59651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5BACE24-4473-3397-C0FC-AFD17DA8E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enêtre&#10;&#10;Le contenu généré par l’IA peut être incorrect.">
            <a:extLst>
              <a:ext uri="{FF2B5EF4-FFF2-40B4-BE49-F238E27FC236}">
                <a16:creationId xmlns:a16="http://schemas.microsoft.com/office/drawing/2014/main" id="{B83C89BE-0921-B440-DACA-2A0B888B64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854" y="459000"/>
            <a:ext cx="7920000" cy="592452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F56553-5C59-C2B1-225B-0EA1655DAB04}"/>
              </a:ext>
            </a:extLst>
          </p:cNvPr>
          <p:cNvSpPr txBox="1"/>
          <p:nvPr/>
        </p:nvSpPr>
        <p:spPr>
          <a:xfrm>
            <a:off x="8856617" y="3089367"/>
            <a:ext cx="31612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Conseil Départemental de la Haute-Garonne.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7891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3CA2832-0548-4405-42DA-F234D74C73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abits, bâtiment, homme&#10;&#10;Le contenu généré par l’IA peut être incorrect.">
            <a:extLst>
              <a:ext uri="{FF2B5EF4-FFF2-40B4-BE49-F238E27FC236}">
                <a16:creationId xmlns:a16="http://schemas.microsoft.com/office/drawing/2014/main" id="{F8BEA649-4031-6D2B-BFBA-60E1159F0C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4371" y="549000"/>
            <a:ext cx="9472000" cy="5760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794219-3CC5-14A7-BB11-E1838F0FB8D0}"/>
              </a:ext>
            </a:extLst>
          </p:cNvPr>
          <p:cNvSpPr txBox="1"/>
          <p:nvPr/>
        </p:nvSpPr>
        <p:spPr>
          <a:xfrm>
            <a:off x="169817" y="2906486"/>
            <a:ext cx="197249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Public du Stade saint-gaudinois, en 1921.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8618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8728316-6207-9A09-3B96-6198DC9571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ciel, montagne, nature&#10;&#10;Le contenu généré par l’IA peut être incorrect.">
            <a:extLst>
              <a:ext uri="{FF2B5EF4-FFF2-40B4-BE49-F238E27FC236}">
                <a16:creationId xmlns:a16="http://schemas.microsoft.com/office/drawing/2014/main" id="{45099917-2153-147E-FAD1-B5107A39CD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854" y="369000"/>
            <a:ext cx="8181312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9382D8-B29E-5759-C0D8-F3D1AA37BFB6}"/>
              </a:ext>
            </a:extLst>
          </p:cNvPr>
          <p:cNvSpPr txBox="1"/>
          <p:nvPr/>
        </p:nvSpPr>
        <p:spPr>
          <a:xfrm>
            <a:off x="8987246" y="2919550"/>
            <a:ext cx="30305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L'usine de pâte à papier de l'entreprise Fibre Excellence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900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083E168-D95A-7117-F9AC-559A1E89FE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6B3E09E2-C3DB-7476-1E34-874E85AC87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3569" y="189000"/>
            <a:ext cx="4844861" cy="648000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1960B81-31E6-C2DF-92CD-1125504176E1}"/>
              </a:ext>
            </a:extLst>
          </p:cNvPr>
          <p:cNvSpPr txBox="1"/>
          <p:nvPr/>
        </p:nvSpPr>
        <p:spPr>
          <a:xfrm>
            <a:off x="862148" y="3128555"/>
            <a:ext cx="299139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clocher de la collégiale Saint-Pierre de Saint-Gaudens.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420540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E0AFF9-E1E8-9293-DE6E-37BBF66CEC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bâtiment&#10;&#10;Le contenu généré par l’IA peut être incorrect.">
            <a:extLst>
              <a:ext uri="{FF2B5EF4-FFF2-40B4-BE49-F238E27FC236}">
                <a16:creationId xmlns:a16="http://schemas.microsoft.com/office/drawing/2014/main" id="{B915D5C2-09C2-DA6E-83A5-DC9B29D7C5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970" y="549000"/>
            <a:ext cx="10644059" cy="5760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A4C0CD-B0C6-A24B-04F5-F44F932B864E}"/>
              </a:ext>
            </a:extLst>
          </p:cNvPr>
          <p:cNvSpPr txBox="1"/>
          <p:nvPr/>
        </p:nvSpPr>
        <p:spPr>
          <a:xfrm>
            <a:off x="3866606" y="5847335"/>
            <a:ext cx="59958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Cloître de l'abbaye de Bonnefont.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154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09F6DA0-CA45-A4C5-7F87-DB827D4D56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monument, mémorial&#10;&#10;Le contenu généré par l’IA peut être incorrect.">
            <a:extLst>
              <a:ext uri="{FF2B5EF4-FFF2-40B4-BE49-F238E27FC236}">
                <a16:creationId xmlns:a16="http://schemas.microsoft.com/office/drawing/2014/main" id="{B7F68E3D-AE29-189A-2DCD-DADF305BAC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6754" y="378000"/>
            <a:ext cx="4068000" cy="610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78DE00-51F0-F940-F434-02FEDCEBDEF4}"/>
              </a:ext>
            </a:extLst>
          </p:cNvPr>
          <p:cNvSpPr txBox="1"/>
          <p:nvPr/>
        </p:nvSpPr>
        <p:spPr>
          <a:xfrm>
            <a:off x="8412480" y="3429000"/>
            <a:ext cx="3779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Monument aux morts par Paul Ducuing.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412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41439A0-EB8F-D4A4-D4F7-830A282305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erbe, cimetière&#10;&#10;Le contenu généré par l’IA peut être incorrect.">
            <a:extLst>
              <a:ext uri="{FF2B5EF4-FFF2-40B4-BE49-F238E27FC236}">
                <a16:creationId xmlns:a16="http://schemas.microsoft.com/office/drawing/2014/main" id="{42D7B79B-F561-6EC2-F5E8-4BF1DA2E39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5272" y="438101"/>
            <a:ext cx="4536000" cy="598179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6ED3F9-F114-6B59-6973-8B44B0C7E3E9}"/>
              </a:ext>
            </a:extLst>
          </p:cNvPr>
          <p:cNvSpPr txBox="1"/>
          <p:nvPr/>
        </p:nvSpPr>
        <p:spPr>
          <a:xfrm>
            <a:off x="182880" y="3735977"/>
            <a:ext cx="34224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Oratoire Notre-Dame-de-la-Caoue.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5998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4472A0-3524-7BD2-5288-2CFA51FE55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oiture&#10;&#10;Le contenu généré par l’IA peut être incorrect.">
            <a:extLst>
              <a:ext uri="{FF2B5EF4-FFF2-40B4-BE49-F238E27FC236}">
                <a16:creationId xmlns:a16="http://schemas.microsoft.com/office/drawing/2014/main" id="{74F22681-52E4-7C02-1D1A-8C147F46A6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900" y="549000"/>
            <a:ext cx="11472199" cy="576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46761C-D85E-7C0A-6864-A9E367001956}"/>
              </a:ext>
            </a:extLst>
          </p:cNvPr>
          <p:cNvSpPr txBox="1"/>
          <p:nvPr/>
        </p:nvSpPr>
        <p:spPr>
          <a:xfrm>
            <a:off x="3637335" y="549000"/>
            <a:ext cx="88566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Halle de Saint-Gaudens.</a:t>
            </a:r>
          </a:p>
        </p:txBody>
      </p:sp>
    </p:spTree>
    <p:extLst>
      <p:ext uri="{BB962C8B-B14F-4D97-AF65-F5344CB8AC3E}">
        <p14:creationId xmlns:p14="http://schemas.microsoft.com/office/powerpoint/2010/main" val="177692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arcade, sol, arche&#10;&#10;Le contenu généré par l’IA peut être incorrect.">
            <a:extLst>
              <a:ext uri="{FF2B5EF4-FFF2-40B4-BE49-F238E27FC236}">
                <a16:creationId xmlns:a16="http://schemas.microsoft.com/office/drawing/2014/main" id="{6AC9E30E-E650-BDB3-CB37-552EF83431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8377" y="369000"/>
            <a:ext cx="4080000" cy="612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8830EB0-2250-AF2B-7FF1-229399728CEB}"/>
              </a:ext>
            </a:extLst>
          </p:cNvPr>
          <p:cNvSpPr txBox="1"/>
          <p:nvPr/>
        </p:nvSpPr>
        <p:spPr>
          <a:xfrm>
            <a:off x="4260668" y="369000"/>
            <a:ext cx="3670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Cloître de la collégiale.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555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427565B-EDFE-CF36-2D40-8C525600BF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grave, cimetière, mémorial&#10;&#10;Le contenu généré par l’IA peut être incorrect.">
            <a:extLst>
              <a:ext uri="{FF2B5EF4-FFF2-40B4-BE49-F238E27FC236}">
                <a16:creationId xmlns:a16="http://schemas.microsoft.com/office/drawing/2014/main" id="{9A014C3D-E0CF-A91B-1C0A-8090B22A5E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6000" y="459000"/>
            <a:ext cx="3960000" cy="5940000"/>
          </a:xfrm>
          <a:prstGeom prst="rect">
            <a:avLst/>
          </a:prstGeom>
          <a:ln w="2286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06ED9E-CBFD-B3EF-13A6-1FEC36F18539}"/>
              </a:ext>
            </a:extLst>
          </p:cNvPr>
          <p:cNvSpPr txBox="1"/>
          <p:nvPr/>
        </p:nvSpPr>
        <p:spPr>
          <a:xfrm>
            <a:off x="8438606" y="3317966"/>
            <a:ext cx="36053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Monument à André Maginot en 1914.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45001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14F8CE1-1D7E-C591-A0B8-228A1DBF3F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tatue, sculpture, monument&#10;&#10;Le contenu généré par l’IA peut être incorrect.">
            <a:extLst>
              <a:ext uri="{FF2B5EF4-FFF2-40B4-BE49-F238E27FC236}">
                <a16:creationId xmlns:a16="http://schemas.microsoft.com/office/drawing/2014/main" id="{4F3578EE-0CD4-1A6B-CE41-16C530CBD0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8000" y="457920"/>
            <a:ext cx="4536000" cy="5942160"/>
          </a:xfrm>
          <a:prstGeom prst="rect">
            <a:avLst/>
          </a:prstGeom>
          <a:ln w="2286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6EDD24-A390-BCFD-6DFA-C1E63F6E0BC3}"/>
              </a:ext>
            </a:extLst>
          </p:cNvPr>
          <p:cNvSpPr txBox="1"/>
          <p:nvPr/>
        </p:nvSpPr>
        <p:spPr>
          <a:xfrm>
            <a:off x="783772" y="3429000"/>
            <a:ext cx="29522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monument à Eugène Azémar.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0271314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8D61764-4C4D-06F7-8D7C-082379F264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Le contenu généré par l’IA peut être incorrect.">
            <a:extLst>
              <a:ext uri="{FF2B5EF4-FFF2-40B4-BE49-F238E27FC236}">
                <a16:creationId xmlns:a16="http://schemas.microsoft.com/office/drawing/2014/main" id="{B6561245-1A89-C67E-5E7F-D37A7DF578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2000" y="449722"/>
            <a:ext cx="7128000" cy="5958555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1191B9C-3B02-1083-D7F4-744C083725A0}"/>
              </a:ext>
            </a:extLst>
          </p:cNvPr>
          <p:cNvSpPr txBox="1"/>
          <p:nvPr/>
        </p:nvSpPr>
        <p:spPr>
          <a:xfrm>
            <a:off x="2720341" y="449722"/>
            <a:ext cx="609382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dirty="0"/>
              <a:t>Chapelle de la </a:t>
            </a:r>
            <a:r>
              <a:rPr lang="fr-FR" sz="2400" b="1" dirty="0" err="1"/>
              <a:t>Caoue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75079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9BC6CC-868E-A171-873D-49E7335B26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plein air, bâtiment, ciel&#10;&#10;Le contenu généré par l’IA peut être incorrect.">
            <a:extLst>
              <a:ext uri="{FF2B5EF4-FFF2-40B4-BE49-F238E27FC236}">
                <a16:creationId xmlns:a16="http://schemas.microsoft.com/office/drawing/2014/main" id="{05ADFF3F-08AA-5955-4160-E08D6C79F7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5406" y="439811"/>
            <a:ext cx="7992000" cy="5978378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BB9FA5-D502-6F65-944B-C7BB51D78352}"/>
              </a:ext>
            </a:extLst>
          </p:cNvPr>
          <p:cNvSpPr txBox="1"/>
          <p:nvPr/>
        </p:nvSpPr>
        <p:spPr>
          <a:xfrm>
            <a:off x="8921932" y="3161211"/>
            <a:ext cx="31263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Maison à colombages.</a:t>
            </a:r>
          </a:p>
        </p:txBody>
      </p:sp>
    </p:spTree>
    <p:extLst>
      <p:ext uri="{BB962C8B-B14F-4D97-AF65-F5344CB8AC3E}">
        <p14:creationId xmlns:p14="http://schemas.microsoft.com/office/powerpoint/2010/main" val="28145953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5A00C74-732D-08B5-562E-98B08077C9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ierre, brique&#10;&#10;Le contenu généré par l’IA peut être incorrect.">
            <a:extLst>
              <a:ext uri="{FF2B5EF4-FFF2-40B4-BE49-F238E27FC236}">
                <a16:creationId xmlns:a16="http://schemas.microsoft.com/office/drawing/2014/main" id="{6127743A-8F97-6641-AA20-A8289573B9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5439" y="459000"/>
            <a:ext cx="4441121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AE6F7A-9248-6FD9-8CA8-4E9707294C1E}"/>
              </a:ext>
            </a:extLst>
          </p:cNvPr>
          <p:cNvSpPr txBox="1"/>
          <p:nvPr/>
        </p:nvSpPr>
        <p:spPr>
          <a:xfrm>
            <a:off x="468147" y="2801983"/>
            <a:ext cx="326571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Ancien monument situé à l'arrière du conseil départemental de la Haute-Garonne.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1321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845580-A364-E840-30E6-AE292B2246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ciel, monument&#10;&#10;Le contenu généré par l’IA peut être incorrect.">
            <a:extLst>
              <a:ext uri="{FF2B5EF4-FFF2-40B4-BE49-F238E27FC236}">
                <a16:creationId xmlns:a16="http://schemas.microsoft.com/office/drawing/2014/main" id="{977BAEE2-916F-0EF0-82FD-578F4F7C58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6000" y="419625"/>
            <a:ext cx="4500000" cy="60187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D74BCE-CF65-0F90-4226-C294782FD796}"/>
              </a:ext>
            </a:extLst>
          </p:cNvPr>
          <p:cNvSpPr txBox="1"/>
          <p:nvPr/>
        </p:nvSpPr>
        <p:spPr>
          <a:xfrm>
            <a:off x="8712926" y="3429000"/>
            <a:ext cx="3265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Stèle de la Liberté.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313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B8FDA70-7766-EFA3-ABCF-659246CB02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herbe&#10;&#10;Le contenu généré par l’IA peut être incorrect.">
            <a:extLst>
              <a:ext uri="{FF2B5EF4-FFF2-40B4-BE49-F238E27FC236}">
                <a16:creationId xmlns:a16="http://schemas.microsoft.com/office/drawing/2014/main" id="{0D6E65E7-5F16-BAB7-2454-EF363BD9BE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2964" y="369000"/>
            <a:ext cx="8181312" cy="612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28ED32-7BCE-2E2E-4912-4715E927094A}"/>
              </a:ext>
            </a:extLst>
          </p:cNvPr>
          <p:cNvSpPr txBox="1"/>
          <p:nvPr/>
        </p:nvSpPr>
        <p:spPr>
          <a:xfrm>
            <a:off x="5307874" y="6027335"/>
            <a:ext cx="68841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Lac de Sède.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1670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F0DC685-5BFD-5A76-7486-44BEB27D96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erbe, arbre&#10;&#10;Le contenu généré par l’IA peut être incorrect.">
            <a:extLst>
              <a:ext uri="{FF2B5EF4-FFF2-40B4-BE49-F238E27FC236}">
                <a16:creationId xmlns:a16="http://schemas.microsoft.com/office/drawing/2014/main" id="{E94766EB-E58B-63FD-19D3-260764BE36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230" y="279000"/>
            <a:ext cx="8421937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F1C06F-0EA4-B7C7-E389-1D876BA98771}"/>
              </a:ext>
            </a:extLst>
          </p:cNvPr>
          <p:cNvSpPr txBox="1"/>
          <p:nvPr/>
        </p:nvSpPr>
        <p:spPr>
          <a:xfrm>
            <a:off x="9148354" y="3187337"/>
            <a:ext cx="3043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Aire de jeux du lac de Sède.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1987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C32DB7-5DDB-53E4-EDCF-02FC57919A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exte, herbe, plante&#10;&#10;Le contenu généré par l’IA peut être incorrect.">
            <a:extLst>
              <a:ext uri="{FF2B5EF4-FFF2-40B4-BE49-F238E27FC236}">
                <a16:creationId xmlns:a16="http://schemas.microsoft.com/office/drawing/2014/main" id="{CA023251-5E40-4157-52F1-83ACB257B6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8165" y="279000"/>
            <a:ext cx="4710281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5F7820-7293-0371-E7F1-96CED4FF227B}"/>
              </a:ext>
            </a:extLst>
          </p:cNvPr>
          <p:cNvSpPr txBox="1"/>
          <p:nvPr/>
        </p:nvSpPr>
        <p:spPr>
          <a:xfrm>
            <a:off x="418011" y="3429000"/>
            <a:ext cx="33049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Plaque commémorative sur Guy Lafitte.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73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784FBC6-9EE4-1AB9-2476-8E91594829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fenêtre, bâtiment&#10;&#10;Le contenu généré par l’IA peut être incorrect.">
            <a:extLst>
              <a:ext uri="{FF2B5EF4-FFF2-40B4-BE49-F238E27FC236}">
                <a16:creationId xmlns:a16="http://schemas.microsoft.com/office/drawing/2014/main" id="{24A1BAFA-280D-7D30-443D-CB85A74930E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4000" y="564074"/>
            <a:ext cx="4284000" cy="572985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44BFAC-0C46-31D2-3162-EB3E4F876CAC}"/>
              </a:ext>
            </a:extLst>
          </p:cNvPr>
          <p:cNvSpPr txBox="1"/>
          <p:nvPr/>
        </p:nvSpPr>
        <p:spPr>
          <a:xfrm>
            <a:off x="8464731" y="3428999"/>
            <a:ext cx="37272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Musée - Arts &amp; Figures des Pyrénées Centrales.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4848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048140C-1675-B4AD-3324-C67866CF50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oiture&#10;&#10;Le contenu généré par l’IA peut être incorrect.">
            <a:extLst>
              <a:ext uri="{FF2B5EF4-FFF2-40B4-BE49-F238E27FC236}">
                <a16:creationId xmlns:a16="http://schemas.microsoft.com/office/drawing/2014/main" id="{B177D2E5-39C5-76CA-B96C-187190AEDB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52846" y="459000"/>
            <a:ext cx="7122424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1D9144-8D1E-0565-D914-6C0FB64CECD6}"/>
              </a:ext>
            </a:extLst>
          </p:cNvPr>
          <p:cNvSpPr txBox="1"/>
          <p:nvPr/>
        </p:nvSpPr>
        <p:spPr>
          <a:xfrm>
            <a:off x="248194" y="3429000"/>
            <a:ext cx="3657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Centre d'art contemporain Chapelle Saint-Jacques.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53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FB7519D-863A-4C74-DC47-0FE02B0CEF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ille, voie&#10;&#10;Le contenu généré par l’IA peut être incorrect.">
            <a:extLst>
              <a:ext uri="{FF2B5EF4-FFF2-40B4-BE49-F238E27FC236}">
                <a16:creationId xmlns:a16="http://schemas.microsoft.com/office/drawing/2014/main" id="{A4354CA6-3CDE-C6DF-47AC-F4D59E5C03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7028" y="1972294"/>
            <a:ext cx="4464000" cy="297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68EA1C0-65B8-ACAB-12B6-2ACFFBB67C51}"/>
              </a:ext>
            </a:extLst>
          </p:cNvPr>
          <p:cNvSpPr txBox="1"/>
          <p:nvPr/>
        </p:nvSpPr>
        <p:spPr>
          <a:xfrm>
            <a:off x="2608217" y="1173523"/>
            <a:ext cx="49508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Commerces du centre-ville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Véhicule terrestre, véhicule, ciel&#10;&#10;Le contenu généré par l’IA peut être incorrect.">
            <a:extLst>
              <a:ext uri="{FF2B5EF4-FFF2-40B4-BE49-F238E27FC236}">
                <a16:creationId xmlns:a16="http://schemas.microsoft.com/office/drawing/2014/main" id="{EB9D39A5-F6C8-AEC1-6119-F13FB9873D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59040" y="783000"/>
            <a:ext cx="3528000" cy="52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872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6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27FDAB-876A-F04D-7781-6697CF4E7D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pot de fleurs, sol&#10;&#10;Le contenu généré par l’IA peut être incorrect.">
            <a:extLst>
              <a:ext uri="{FF2B5EF4-FFF2-40B4-BE49-F238E27FC236}">
                <a16:creationId xmlns:a16="http://schemas.microsoft.com/office/drawing/2014/main" id="{1EEE8FF5-8B7F-AFD6-36C5-D14F7168D2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795" y="513000"/>
            <a:ext cx="3888000" cy="583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fenêtre&#10;&#10;Le contenu généré par l’IA peut être incorrect.">
            <a:extLst>
              <a:ext uri="{FF2B5EF4-FFF2-40B4-BE49-F238E27FC236}">
                <a16:creationId xmlns:a16="http://schemas.microsoft.com/office/drawing/2014/main" id="{A4595E47-A3D6-E427-9325-973EB6A1D7C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6374" y="1840387"/>
            <a:ext cx="4860000" cy="317722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85237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91D2E3-5DED-0E6F-C96B-8A8BB1BA38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hapelle, cathédrale, coffre&#10;&#10;Le contenu généré par l’IA peut être incorrect.">
            <a:extLst>
              <a:ext uri="{FF2B5EF4-FFF2-40B4-BE49-F238E27FC236}">
                <a16:creationId xmlns:a16="http://schemas.microsoft.com/office/drawing/2014/main" id="{388FAEB6-13DB-D7A9-759F-EF23572413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266" y="393480"/>
            <a:ext cx="4608000" cy="3035520"/>
          </a:xfrm>
          <a:prstGeom prst="rect">
            <a:avLst/>
          </a:prstGeom>
          <a:ln w="127000" cap="rnd">
            <a:solidFill>
              <a:srgbClr val="FFFF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Image 4" descr="Une image contenant bâtiment, cathédrale, Lieux sacrés, Paroisse&#10;&#10;Le contenu généré par l’IA peut être incorrect.">
            <a:extLst>
              <a:ext uri="{FF2B5EF4-FFF2-40B4-BE49-F238E27FC236}">
                <a16:creationId xmlns:a16="http://schemas.microsoft.com/office/drawing/2014/main" id="{1401DF34-6645-8855-A934-CFB514808B8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4736" y="3429000"/>
            <a:ext cx="4536000" cy="3005100"/>
          </a:xfrm>
          <a:prstGeom prst="rect">
            <a:avLst/>
          </a:prstGeom>
          <a:ln w="127000" cap="rnd">
            <a:solidFill>
              <a:srgbClr val="FFFF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776138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6CEE5C8-9976-D360-7FF6-61D8F7A81D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ène, ciel, place de marché&#10;&#10;Le contenu généré par l’IA peut être incorrect.">
            <a:extLst>
              <a:ext uri="{FF2B5EF4-FFF2-40B4-BE49-F238E27FC236}">
                <a16:creationId xmlns:a16="http://schemas.microsoft.com/office/drawing/2014/main" id="{D0A6372F-952F-D0C3-E64B-2A72E1E2D0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5651" y="3259183"/>
            <a:ext cx="4320000" cy="302484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E49D24-654F-9FFA-271E-B71EEBF00FC5}"/>
              </a:ext>
            </a:extLst>
          </p:cNvPr>
          <p:cNvSpPr txBox="1"/>
          <p:nvPr/>
        </p:nvSpPr>
        <p:spPr>
          <a:xfrm>
            <a:off x="666205" y="2567884"/>
            <a:ext cx="4702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Marché de Saint-Gaudens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5DD7B9E-45F1-41CA-08E1-DCBFD79A692C}"/>
              </a:ext>
            </a:extLst>
          </p:cNvPr>
          <p:cNvSpPr txBox="1"/>
          <p:nvPr/>
        </p:nvSpPr>
        <p:spPr>
          <a:xfrm>
            <a:off x="1169388" y="2222235"/>
            <a:ext cx="41994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Place Jean-Jaurès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7" name="Image 6" descr="Une image contenant homme, habits, personne, personnes&#10;&#10;Le contenu généré par l’IA peut être incorrect.">
            <a:extLst>
              <a:ext uri="{FF2B5EF4-FFF2-40B4-BE49-F238E27FC236}">
                <a16:creationId xmlns:a16="http://schemas.microsoft.com/office/drawing/2014/main" id="{D0449EC1-3262-A1B9-1150-CD8C7578ED0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349" y="620235"/>
            <a:ext cx="4272000" cy="320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D7D57DB-C580-0674-1B4F-AAF62D24B423}"/>
              </a:ext>
            </a:extLst>
          </p:cNvPr>
          <p:cNvSpPr txBox="1"/>
          <p:nvPr/>
        </p:nvSpPr>
        <p:spPr>
          <a:xfrm>
            <a:off x="8197207" y="4012365"/>
            <a:ext cx="51149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halle gourmande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587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0DD2D03-738A-31B0-920A-4E87FD5208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nack, dessert, beignet, boulangerie&#10;&#10;Le contenu généré par l’IA peut être incorrect.">
            <a:extLst>
              <a:ext uri="{FF2B5EF4-FFF2-40B4-BE49-F238E27FC236}">
                <a16:creationId xmlns:a16="http://schemas.microsoft.com/office/drawing/2014/main" id="{E45E45DC-5B47-25DF-EB20-C4B94E32F1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890" y="536456"/>
            <a:ext cx="4140000" cy="31015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paysage, nature&#10;&#10;Le contenu généré par l’IA peut être incorrect.">
            <a:extLst>
              <a:ext uri="{FF2B5EF4-FFF2-40B4-BE49-F238E27FC236}">
                <a16:creationId xmlns:a16="http://schemas.microsoft.com/office/drawing/2014/main" id="{7F79F61C-A6FF-6351-2580-D4A898311E2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4274" y="3235642"/>
            <a:ext cx="5104836" cy="309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F9FD031-CFB9-5D14-3275-8092D29FFE3E}"/>
              </a:ext>
            </a:extLst>
          </p:cNvPr>
          <p:cNvSpPr txBox="1"/>
          <p:nvPr/>
        </p:nvSpPr>
        <p:spPr>
          <a:xfrm>
            <a:off x="7876903" y="2521130"/>
            <a:ext cx="45328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lac de sede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72DC9B5-D4B7-A4DC-2D21-27B549D21028}"/>
              </a:ext>
            </a:extLst>
          </p:cNvPr>
          <p:cNvSpPr txBox="1"/>
          <p:nvPr/>
        </p:nvSpPr>
        <p:spPr>
          <a:xfrm>
            <a:off x="1301931" y="3914392"/>
            <a:ext cx="4794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Halle Gourmande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EC4014B-B4AD-AB43-D35B-62F034233C08}"/>
              </a:ext>
            </a:extLst>
          </p:cNvPr>
          <p:cNvSpPr txBox="1"/>
          <p:nvPr/>
        </p:nvSpPr>
        <p:spPr>
          <a:xfrm>
            <a:off x="5168538" y="1306384"/>
            <a:ext cx="70800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Saint - Gaudens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7CF4F5D7-480E-781A-33C8-5236D639A693}"/>
              </a:ext>
            </a:extLst>
          </p:cNvPr>
          <p:cNvSpPr txBox="1"/>
          <p:nvPr/>
        </p:nvSpPr>
        <p:spPr>
          <a:xfrm>
            <a:off x="1027612" y="5235889"/>
            <a:ext cx="58129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Image Et Son Du Net 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B18CF25A-349A-3274-2775-03B749F6BA1C}"/>
              </a:ext>
            </a:extLst>
          </p:cNvPr>
          <p:cNvSpPr txBox="1"/>
          <p:nvPr/>
        </p:nvSpPr>
        <p:spPr>
          <a:xfrm>
            <a:off x="2046514" y="6049766"/>
            <a:ext cx="4794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242544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9000">
        <p15:prstTrans prst="drape"/>
      </p:transition>
    </mc:Choice>
    <mc:Fallback>
      <p:transition spd="slow" advClick="0" advTm="9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197</Words>
  <Application>Microsoft Office PowerPoint</Application>
  <PresentationFormat>Grand écran</PresentationFormat>
  <Paragraphs>32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2025-02-10T08:14:42Z</dcterms:created>
  <dcterms:modified xsi:type="dcterms:W3CDTF">2025-02-10T10:26:31Z</dcterms:modified>
</cp:coreProperties>
</file>