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5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87" r:id="rId13"/>
    <p:sldId id="286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8" r:id="rId22"/>
    <p:sldId id="273" r:id="rId23"/>
    <p:sldId id="274" r:id="rId24"/>
    <p:sldId id="275" r:id="rId25"/>
    <p:sldId id="276" r:id="rId26"/>
    <p:sldId id="277" r:id="rId27"/>
    <p:sldId id="260" r:id="rId28"/>
    <p:sldId id="279" r:id="rId29"/>
    <p:sldId id="280" r:id="rId30"/>
    <p:sldId id="281" r:id="rId31"/>
    <p:sldId id="282" r:id="rId32"/>
    <p:sldId id="283" r:id="rId33"/>
    <p:sldId id="288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FA94F-FE03-84E7-46B4-FADBEDA9F2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9CAF0AC-9E00-45F5-8770-8CCE68551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C5CE0C-78B4-DFC7-ADE8-C607E55F9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0D208E-0346-1562-2547-94251CEB6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9EB944-7D24-DFE3-59CB-3BE4E3B0B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9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3C1CF-85E2-3B4E-4CBA-AB1646AD9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F0186A-890A-E2F8-ACEF-75649A6AA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A9781B-9AF9-BD3A-AA34-F7031B2AA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3E20F9-7410-EED4-D1F9-AB6B13032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0212-10DD-38BC-9390-5668A2B89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60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68DBB3-EAE4-50E4-FCA9-543EB8AD6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7040CD-6E6C-6ED3-869D-C7F14142C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F7892F-A1B6-B2A9-8DCA-D37D9B3E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C60469-C0EB-43C9-A5BB-657E28380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569A80-B6DA-4252-C6E7-02354453B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60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2E0D8-E437-0E88-DD6A-BE8F2D5FB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194D49-ECEB-7676-98AC-602606488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8DB8AC-4580-27E9-43C9-7C7A87092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054197-D957-BE42-1B00-83853F449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5B437C-209F-0C47-172F-5AEE13627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E4CCF0-4EF1-E998-E07E-80BAF612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94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F0EAF-215B-4E7E-914E-53DF2DFFE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6E978B-8C56-8E0F-44D5-6E66CBD641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DA3D59-11B5-F376-2759-AFF288440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09219A1-01D2-3D78-60E2-100771E8F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0E49AA3-758B-142E-0FBD-6A919DA08A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CC72006-3DF0-B22F-25BC-0BFE6526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C8A4E01-E2E2-B36C-E1B8-02E28F071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480F8FC-DD80-8AFB-6DE9-00BA77CB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35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3AEDD-679A-E46E-AE22-2DA9BDE61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2656B8-B632-03B8-2939-7BC545110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A35ADE6-F994-605E-375F-79B324748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0C2A240-D924-60C1-AAB8-9F6D03CE3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50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6C3322-F57B-163D-C431-9142FBCED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6619B2-5BAE-057E-281A-A3DC1152E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562FDF2-FCE4-97C0-545C-60EB9E8D8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25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C4677-7917-B1CD-DCF7-6F66FC5CD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3F3718-1A0A-97A1-E7B2-33F5BDDED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4D1305-4F76-DA65-3A19-B588743EE1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3F66FA-8823-0FFF-2D56-EF5706B3E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9D837E-F5EF-9389-6E99-7A4861646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4E838A-B05E-8FA1-AEDF-2C46BCEF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15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9D54C-DFFF-F742-7463-E6666852E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B9F3073-AA22-DFB6-5AB3-95A1EFD347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A55DB7-2CA9-3062-C585-5F4995C32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9B8578-5A96-D497-25D9-97DB2FCC3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4CDB46-BE15-0AF4-25AA-6F9E63440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9ACCC5-9D54-A60A-53E1-80D1A660D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2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29EE6-19C5-094F-66C1-7397C4839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49FC55-3DAA-4730-BDA6-FB3F9D8C4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9533B6-245F-75ED-812D-5CA9C06F3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0BCBE5-6FEB-67F8-110E-78698F922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D7DDE-F9F3-03FC-7D70-125BC52AE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20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E78E4FC-A93A-33A2-3F02-960D4F680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C1944BD-7B58-A85C-2AB0-3D15BBF2D4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A50C1C-4537-0700-D0CC-CF220B8C8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C459AA-894F-F108-3CC2-44747F143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167D01-C4BD-E0E9-05FB-7C97E4CD0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22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3B98C7-0D4B-3DC7-74C5-054975629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C3F001-E364-2F6D-DEAD-9A7C5B150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DDC864-2561-2D17-E3FA-FF3EC3DC36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91171-9B6D-4B83-AD56-D47548E04331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0C29E2-2014-6AC6-39F1-B960BFEF1B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166723-C0F1-3284-9853-F711BA4D9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B191D-ECF3-4353-BB9D-CDC8C79AEA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879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E4A38A-6331-45BA-3994-3B85DFAB20E5}"/>
              </a:ext>
            </a:extLst>
          </p:cNvPr>
          <p:cNvSpPr/>
          <p:nvPr/>
        </p:nvSpPr>
        <p:spPr>
          <a:xfrm>
            <a:off x="2218544" y="884420"/>
            <a:ext cx="76154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NATURE A VOL D’OISEAU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BE2C682-0B31-0616-DAA1-84BA34DF47B2}"/>
              </a:ext>
            </a:extLst>
          </p:cNvPr>
          <p:cNvSpPr txBox="1"/>
          <p:nvPr/>
        </p:nvSpPr>
        <p:spPr>
          <a:xfrm>
            <a:off x="2028826" y="2168459"/>
            <a:ext cx="8449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RESERVES ORNITHOLOGIQUES ET SITES DE LIEUX D’ESCALE POUR OISEAUX MIGRATEURS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2eme VOLET : RESERVE DU TEICH (Arcachon)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            LES 7 ÎLES (Bretagne)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                     LAC DU DER </a:t>
            </a:r>
            <a:r>
              <a:rPr lang="fr-FR" sz="2400" b="1" i="1">
                <a:solidFill>
                  <a:srgbClr val="FFFF00"/>
                </a:solidFill>
              </a:rPr>
              <a:t>(Champagne)</a:t>
            </a:r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    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199835F-A791-E285-91D2-B5588396A0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921" y="4109440"/>
            <a:ext cx="3043325" cy="220865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253A2F1-FE5E-09F8-D881-23813701F1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6590" y="3442119"/>
            <a:ext cx="2283069" cy="267119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F3CBED9-35A4-48BF-3C19-63EA16103FB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4709" y="4632391"/>
            <a:ext cx="3589558" cy="201439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9CD225-C210-2A0E-B0C1-99659FF79731}"/>
              </a:ext>
            </a:extLst>
          </p:cNvPr>
          <p:cNvSpPr txBox="1"/>
          <p:nvPr/>
        </p:nvSpPr>
        <p:spPr>
          <a:xfrm>
            <a:off x="5754624" y="1656517"/>
            <a:ext cx="3389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N°2</a:t>
            </a:r>
          </a:p>
        </p:txBody>
      </p:sp>
    </p:spTree>
    <p:extLst>
      <p:ext uri="{BB962C8B-B14F-4D97-AF65-F5344CB8AC3E}">
        <p14:creationId xmlns:p14="http://schemas.microsoft.com/office/powerpoint/2010/main" val="79900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  <p:sndAc>
          <p:stSnd loop="1">
            <p:snd r:embed="rId2" name="Piano Relaxation Music  Video clip  Video de Violon et Orchestre  Musique Relaxante, Zen, Douce.wav"/>
          </p:stSnd>
        </p:sndAc>
      </p:transition>
    </mc:Choice>
    <mc:Fallback>
      <p:transition spd="slow" advClick="0" advTm="11000">
        <p:wipe/>
        <p:sndAc>
          <p:stSnd loop="1">
            <p:snd r:embed="rId2" name="Piano Relaxation Music  Video clip  Video de Violon et Orchestre  Musique Relaxante, Zen,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708261-0C7F-3BC5-276B-4DC530D81B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692" y="279000"/>
            <a:ext cx="5384616" cy="6300000"/>
          </a:xfrm>
          <a:prstGeom prst="rect">
            <a:avLst/>
          </a:prstGeom>
          <a:ln w="107950" cmpd="tri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977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8DCF5BE-F45F-E71F-B596-343ADE3EEB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481" y="279000"/>
            <a:ext cx="9445386" cy="6300000"/>
          </a:xfrm>
          <a:prstGeom prst="rect">
            <a:avLst/>
          </a:prstGeom>
          <a:ln w="10160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1CD83A-B47E-4AC6-23BE-9CC87138D893}"/>
              </a:ext>
            </a:extLst>
          </p:cNvPr>
          <p:cNvSpPr txBox="1"/>
          <p:nvPr/>
        </p:nvSpPr>
        <p:spPr>
          <a:xfrm>
            <a:off x="10393180" y="3534081"/>
            <a:ext cx="179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vue aérienne</a:t>
            </a:r>
          </a:p>
          <a:p>
            <a:r>
              <a:rPr lang="fr-FR" sz="2400" b="1" i="1" dirty="0"/>
              <a:t> Lac du Der</a:t>
            </a:r>
          </a:p>
        </p:txBody>
      </p:sp>
    </p:spTree>
    <p:extLst>
      <p:ext uri="{BB962C8B-B14F-4D97-AF65-F5344CB8AC3E}">
        <p14:creationId xmlns:p14="http://schemas.microsoft.com/office/powerpoint/2010/main" val="401548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A82539-546B-93C1-7503-A7D669CBCA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018" y="279000"/>
            <a:ext cx="4725000" cy="6300000"/>
          </a:xfrm>
          <a:prstGeom prst="rect">
            <a:avLst/>
          </a:prstGeom>
          <a:ln w="101600" cmpd="tri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B89444-19EE-F07F-BC5A-A84AE0CAB0A1}"/>
              </a:ext>
            </a:extLst>
          </p:cNvPr>
          <p:cNvSpPr txBox="1"/>
          <p:nvPr/>
        </p:nvSpPr>
        <p:spPr>
          <a:xfrm>
            <a:off x="6592016" y="0"/>
            <a:ext cx="4616971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LAC DU DER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à 20km de Saint Dizier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Plan d’eau de 48 km2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Rassemblement de Grues cendrées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300 espèces d’oiseaux dont : Héron pourpré,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Sterne pierregarin, Bergeronnette printanière,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Huppe fasciée, Sarcelles, Courdis cendré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5 observatoires aménagés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07336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E11C45-C5D9-0B6A-6743-B4A23B24C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400" y="279000"/>
            <a:ext cx="7963199" cy="6300000"/>
          </a:xfrm>
          <a:prstGeom prst="rect">
            <a:avLst/>
          </a:prstGeom>
          <a:ln w="101600" cmpd="tri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321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3DC7B8-C46B-6204-2D45-1D8122C9A5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639000"/>
            <a:ext cx="11160000" cy="5580000"/>
          </a:xfrm>
          <a:prstGeom prst="rect">
            <a:avLst/>
          </a:prstGeom>
          <a:ln w="1016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CF131-4435-E405-22D1-B8E3A0360E27}"/>
              </a:ext>
            </a:extLst>
          </p:cNvPr>
          <p:cNvSpPr txBox="1"/>
          <p:nvPr/>
        </p:nvSpPr>
        <p:spPr>
          <a:xfrm>
            <a:off x="4482059" y="6310060"/>
            <a:ext cx="3447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 de Giffaumont</a:t>
            </a:r>
          </a:p>
        </p:txBody>
      </p:sp>
    </p:spTree>
    <p:extLst>
      <p:ext uri="{BB962C8B-B14F-4D97-AF65-F5344CB8AC3E}">
        <p14:creationId xmlns:p14="http://schemas.microsoft.com/office/powerpoint/2010/main" val="312267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875178-DE2B-517B-2148-62AA61C89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969" y="279000"/>
            <a:ext cx="8400000" cy="6300000"/>
          </a:xfrm>
          <a:prstGeom prst="rect">
            <a:avLst/>
          </a:prstGeom>
          <a:ln w="101600" cmpd="tri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9F7F15-5039-1216-20FD-BFA17A121ADB}"/>
              </a:ext>
            </a:extLst>
          </p:cNvPr>
          <p:cNvSpPr txBox="1"/>
          <p:nvPr/>
        </p:nvSpPr>
        <p:spPr>
          <a:xfrm>
            <a:off x="10593849" y="3467808"/>
            <a:ext cx="1798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lac du Der</a:t>
            </a:r>
          </a:p>
        </p:txBody>
      </p:sp>
    </p:spTree>
    <p:extLst>
      <p:ext uri="{BB962C8B-B14F-4D97-AF65-F5344CB8AC3E}">
        <p14:creationId xmlns:p14="http://schemas.microsoft.com/office/powerpoint/2010/main" val="153687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DF8B84-D66D-4D73-11CC-1BF1B0966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1312" y="279000"/>
            <a:ext cx="8400000" cy="6300000"/>
          </a:xfrm>
          <a:prstGeom prst="rect">
            <a:avLst/>
          </a:prstGeom>
          <a:ln w="1016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06405-3A26-272A-0B6F-0D6BD67C32DB}"/>
              </a:ext>
            </a:extLst>
          </p:cNvPr>
          <p:cNvSpPr txBox="1"/>
          <p:nvPr/>
        </p:nvSpPr>
        <p:spPr>
          <a:xfrm>
            <a:off x="164892" y="3048600"/>
            <a:ext cx="30659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Chantecoq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Observatoire lac du Der</a:t>
            </a:r>
          </a:p>
        </p:txBody>
      </p:sp>
    </p:spTree>
    <p:extLst>
      <p:ext uri="{BB962C8B-B14F-4D97-AF65-F5344CB8AC3E}">
        <p14:creationId xmlns:p14="http://schemas.microsoft.com/office/powerpoint/2010/main" val="14367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B9B9CD-01AC-0F25-31BA-0E6BD838F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339" y="381000"/>
            <a:ext cx="8128000" cy="6096000"/>
          </a:xfrm>
          <a:prstGeom prst="rect">
            <a:avLst/>
          </a:prstGeom>
          <a:ln w="1016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2790BB-DC15-00C6-84CB-FC67EC8071FE}"/>
              </a:ext>
            </a:extLst>
          </p:cNvPr>
          <p:cNvSpPr txBox="1"/>
          <p:nvPr/>
        </p:nvSpPr>
        <p:spPr>
          <a:xfrm>
            <a:off x="9744006" y="2792168"/>
            <a:ext cx="2593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grèbes huppés</a:t>
            </a:r>
          </a:p>
        </p:txBody>
      </p:sp>
    </p:spTree>
    <p:extLst>
      <p:ext uri="{BB962C8B-B14F-4D97-AF65-F5344CB8AC3E}">
        <p14:creationId xmlns:p14="http://schemas.microsoft.com/office/powerpoint/2010/main" val="285898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78B2EA-3548-887F-92F3-E75915644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0" y="297135"/>
            <a:ext cx="7992000" cy="6263730"/>
          </a:xfrm>
          <a:prstGeom prst="rect">
            <a:avLst/>
          </a:prstGeom>
          <a:ln w="101600" cmpd="tri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9176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7CB1EA-B839-3E43-84AA-8757357B5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12" y="237501"/>
            <a:ext cx="11084532" cy="6300000"/>
          </a:xfrm>
          <a:prstGeom prst="rect">
            <a:avLst/>
          </a:prstGeom>
          <a:ln w="1016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43E410-33EA-9D0B-D7B3-0B919606BA6A}"/>
              </a:ext>
            </a:extLst>
          </p:cNvPr>
          <p:cNvSpPr txBox="1"/>
          <p:nvPr/>
        </p:nvSpPr>
        <p:spPr>
          <a:xfrm>
            <a:off x="1693889" y="5801193"/>
            <a:ext cx="4871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ciel d’orage sur le Lac du Der</a:t>
            </a:r>
          </a:p>
        </p:txBody>
      </p:sp>
    </p:spTree>
    <p:extLst>
      <p:ext uri="{BB962C8B-B14F-4D97-AF65-F5344CB8AC3E}">
        <p14:creationId xmlns:p14="http://schemas.microsoft.com/office/powerpoint/2010/main" val="280610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3C7D35-F013-1D9A-29F3-D5209D8870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385059"/>
            <a:ext cx="11199999" cy="6300000"/>
          </a:xfrm>
          <a:prstGeom prst="rect">
            <a:avLst/>
          </a:prstGeom>
          <a:ln w="0" cmpd="tri">
            <a:solidFill>
              <a:srgbClr val="00B05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5121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553ED9-0A6C-882D-DA96-711ACB43B3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00" y="639000"/>
            <a:ext cx="11249999" cy="5580000"/>
          </a:xfrm>
          <a:prstGeom prst="rect">
            <a:avLst/>
          </a:prstGeom>
          <a:ln w="101600" cmpd="tri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58896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62EC0C-C6C8-1A5B-43C2-44E2013FE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31" y="279000"/>
            <a:ext cx="8400000" cy="630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983A00-79E1-02B8-0539-7CDF5406456B}"/>
              </a:ext>
            </a:extLst>
          </p:cNvPr>
          <p:cNvSpPr txBox="1"/>
          <p:nvPr/>
        </p:nvSpPr>
        <p:spPr>
          <a:xfrm>
            <a:off x="9376447" y="2644265"/>
            <a:ext cx="26682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Cormoran huppé</a:t>
            </a:r>
          </a:p>
          <a:p>
            <a:endParaRPr lang="fr-FR" sz="2400" b="1" i="1" dirty="0"/>
          </a:p>
          <a:p>
            <a:r>
              <a:rPr lang="fr-FR" sz="2400" b="1" i="1" dirty="0"/>
              <a:t>Domaine des 7 îles</a:t>
            </a:r>
          </a:p>
          <a:p>
            <a:r>
              <a:rPr lang="fr-FR" sz="2400" b="1" i="1" dirty="0"/>
              <a:t> en Bretagne</a:t>
            </a:r>
          </a:p>
          <a:p>
            <a:endParaRPr lang="fr-FR" sz="2400" b="1" i="1" dirty="0"/>
          </a:p>
          <a:p>
            <a:r>
              <a:rPr lang="fr-FR" sz="2400" b="1" i="1" dirty="0"/>
              <a:t> proche Perros-Guirec</a:t>
            </a:r>
          </a:p>
        </p:txBody>
      </p:sp>
    </p:spTree>
    <p:extLst>
      <p:ext uri="{BB962C8B-B14F-4D97-AF65-F5344CB8AC3E}">
        <p14:creationId xmlns:p14="http://schemas.microsoft.com/office/powerpoint/2010/main" val="201775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24CF72-C200-6B8E-7B9F-07FD80F1BF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686" y="279000"/>
            <a:ext cx="7220628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9D7C1-715C-08CC-8046-EA8FA3BFF106}"/>
              </a:ext>
            </a:extLst>
          </p:cNvPr>
          <p:cNvSpPr txBox="1"/>
          <p:nvPr/>
        </p:nvSpPr>
        <p:spPr>
          <a:xfrm>
            <a:off x="4800450" y="279000"/>
            <a:ext cx="326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Mouettes tridactyles</a:t>
            </a:r>
          </a:p>
        </p:txBody>
      </p:sp>
    </p:spTree>
    <p:extLst>
      <p:ext uri="{BB962C8B-B14F-4D97-AF65-F5344CB8AC3E}">
        <p14:creationId xmlns:p14="http://schemas.microsoft.com/office/powerpoint/2010/main" val="156277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69EA07-581E-333E-D666-0F3CBF531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6871" y="279000"/>
            <a:ext cx="7838258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D83693-51B3-79A3-7F59-FC73533C3EEC}"/>
              </a:ext>
            </a:extLst>
          </p:cNvPr>
          <p:cNvSpPr txBox="1"/>
          <p:nvPr/>
        </p:nvSpPr>
        <p:spPr>
          <a:xfrm>
            <a:off x="4995522" y="279000"/>
            <a:ext cx="2863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fulmar boréal</a:t>
            </a:r>
          </a:p>
        </p:txBody>
      </p:sp>
    </p:spTree>
    <p:extLst>
      <p:ext uri="{BB962C8B-B14F-4D97-AF65-F5344CB8AC3E}">
        <p14:creationId xmlns:p14="http://schemas.microsoft.com/office/powerpoint/2010/main" val="335659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EBCE32-DC41-98BF-57DE-73A62B888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000" y="572614"/>
            <a:ext cx="5184000" cy="5712771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8E712B-69E6-C4B0-6859-FD4B5241DB01}"/>
              </a:ext>
            </a:extLst>
          </p:cNvPr>
          <p:cNvSpPr txBox="1"/>
          <p:nvPr/>
        </p:nvSpPr>
        <p:spPr>
          <a:xfrm>
            <a:off x="9073846" y="2068643"/>
            <a:ext cx="36875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Pingouin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Espace des 7 îles en Bretagne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Réserve d’oiseaux et, Protection de l’Archipel décrétés en 1912</a:t>
            </a:r>
          </a:p>
        </p:txBody>
      </p:sp>
    </p:spTree>
    <p:extLst>
      <p:ext uri="{BB962C8B-B14F-4D97-AF65-F5344CB8AC3E}">
        <p14:creationId xmlns:p14="http://schemas.microsoft.com/office/powerpoint/2010/main" val="9085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047BA0-2F69-B7FF-D5CF-384A3C676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212" y="463231"/>
            <a:ext cx="4464000" cy="593153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E858D0-1781-CD5B-4AD1-669EA23F7C52}"/>
              </a:ext>
            </a:extLst>
          </p:cNvPr>
          <p:cNvSpPr txBox="1"/>
          <p:nvPr/>
        </p:nvSpPr>
        <p:spPr>
          <a:xfrm>
            <a:off x="681353" y="577357"/>
            <a:ext cx="35226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Macareux moines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domaine des 7 îles en Bretagne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près de 25000 couples de cormorans macareux sur le site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Et aussi : Guillemots de Troil –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Puffins des Anglais – Fulmars bordeaux – pingouins tordas –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et Fous de bassan</a:t>
            </a:r>
          </a:p>
        </p:txBody>
      </p:sp>
    </p:spTree>
    <p:extLst>
      <p:ext uri="{BB962C8B-B14F-4D97-AF65-F5344CB8AC3E}">
        <p14:creationId xmlns:p14="http://schemas.microsoft.com/office/powerpoint/2010/main" val="197641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2F38CF-1059-C163-7AF2-C474CA464D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8" y="391485"/>
            <a:ext cx="944538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9A2493-8976-6BEC-AE87-E54CF2BE4329}"/>
              </a:ext>
            </a:extLst>
          </p:cNvPr>
          <p:cNvSpPr txBox="1"/>
          <p:nvPr/>
        </p:nvSpPr>
        <p:spPr>
          <a:xfrm>
            <a:off x="5283142" y="5860488"/>
            <a:ext cx="4763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fou de Bassan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en vol</a:t>
            </a:r>
          </a:p>
        </p:txBody>
      </p:sp>
    </p:spTree>
    <p:extLst>
      <p:ext uri="{BB962C8B-B14F-4D97-AF65-F5344CB8AC3E}">
        <p14:creationId xmlns:p14="http://schemas.microsoft.com/office/powerpoint/2010/main" val="212534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011AEB-5EA7-3DC3-59D2-5E3B74DD5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948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87E2C1-1F68-AE07-4C45-CCEF9D9FD20B}"/>
              </a:ext>
            </a:extLst>
          </p:cNvPr>
          <p:cNvSpPr txBox="1"/>
          <p:nvPr/>
        </p:nvSpPr>
        <p:spPr>
          <a:xfrm>
            <a:off x="0" y="2954461"/>
            <a:ext cx="29680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île de Rouzic – les 7 îles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Rassemblement de fous de bassan sur le rocher</a:t>
            </a:r>
          </a:p>
        </p:txBody>
      </p:sp>
    </p:spTree>
    <p:extLst>
      <p:ext uri="{BB962C8B-B14F-4D97-AF65-F5344CB8AC3E}">
        <p14:creationId xmlns:p14="http://schemas.microsoft.com/office/powerpoint/2010/main" val="191549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2EFEA-E767-9FF2-9D3F-76A9E9CBC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3646" y="502565"/>
            <a:ext cx="8064708" cy="5852869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318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C96D98-0AA2-8336-7433-F10EB35FAF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8396" y="493526"/>
            <a:ext cx="9055208" cy="4321149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03797-A780-0608-0BDE-C4E6540DA84E}"/>
              </a:ext>
            </a:extLst>
          </p:cNvPr>
          <p:cNvSpPr txBox="1"/>
          <p:nvPr/>
        </p:nvSpPr>
        <p:spPr>
          <a:xfrm>
            <a:off x="1996190" y="5021939"/>
            <a:ext cx="81996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RESERVE DU TEICH en bordure du Bassin d’ARCACHON  sur 100ha, espace protégé depuis 1972 avec près de 300 espèces d’oiseaux  -  Lagunes, étendues eaux peu profondes, idéal pour Cigognes – Echasse blanche – Héron cendré et pour les</a:t>
            </a:r>
          </a:p>
          <a:p>
            <a:r>
              <a:rPr lang="fr-FR" sz="2000" b="1" i="1" dirty="0"/>
              <a:t>Migrateurs : Oies cendrées – Spatules blanches – Barges à queue noire –</a:t>
            </a:r>
          </a:p>
          <a:p>
            <a:r>
              <a:rPr lang="fr-FR" sz="2000" b="1" i="1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01503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27E610-408C-F724-DF0B-53E6DDFFB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25" y="559241"/>
            <a:ext cx="7848000" cy="5248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B842B7-1844-3B1E-986F-D231AC61E8CC}"/>
              </a:ext>
            </a:extLst>
          </p:cNvPr>
          <p:cNvSpPr txBox="1"/>
          <p:nvPr/>
        </p:nvSpPr>
        <p:spPr>
          <a:xfrm>
            <a:off x="267853" y="3591595"/>
            <a:ext cx="21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Réserve du </a:t>
            </a:r>
            <a:r>
              <a:rPr lang="fr-FR" sz="2400" b="1" i="1" dirty="0" err="1"/>
              <a:t>Teich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51227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0BA335-2DC2-7AC0-52B7-B2E5F0BB4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187" y="279000"/>
            <a:ext cx="9445386" cy="6300000"/>
          </a:xfrm>
          <a:prstGeom prst="roundRect">
            <a:avLst>
              <a:gd name="adj" fmla="val 16667"/>
            </a:avLst>
          </a:prstGeom>
          <a:ln w="920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DA2B3-0E1E-5065-D987-3343D47508C0}"/>
              </a:ext>
            </a:extLst>
          </p:cNvPr>
          <p:cNvSpPr txBox="1"/>
          <p:nvPr/>
        </p:nvSpPr>
        <p:spPr>
          <a:xfrm>
            <a:off x="10049989" y="2636070"/>
            <a:ext cx="19487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Réserve du TEICH</a:t>
            </a:r>
          </a:p>
          <a:p>
            <a:endParaRPr lang="fr-FR" sz="2400" b="1" i="1" dirty="0"/>
          </a:p>
          <a:p>
            <a:r>
              <a:rPr lang="fr-FR" sz="2400" b="1" i="1" dirty="0"/>
              <a:t>En bordure du Bassin d’Arcachon</a:t>
            </a:r>
          </a:p>
        </p:txBody>
      </p:sp>
    </p:spTree>
    <p:extLst>
      <p:ext uri="{BB962C8B-B14F-4D97-AF65-F5344CB8AC3E}">
        <p14:creationId xmlns:p14="http://schemas.microsoft.com/office/powerpoint/2010/main" val="19869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6E1CDE-026C-42A4-BFF3-D1398F54F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8111" y="279000"/>
            <a:ext cx="8921695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EE93E8-93BA-3B77-6EAC-99460C8D7C34}"/>
              </a:ext>
            </a:extLst>
          </p:cNvPr>
          <p:cNvSpPr txBox="1"/>
          <p:nvPr/>
        </p:nvSpPr>
        <p:spPr>
          <a:xfrm>
            <a:off x="119921" y="2282952"/>
            <a:ext cx="27581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Réserve du TEICH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Sentiers de visites de 2 à 6km avec Cabanes d’observation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Réserve Ornithologique</a:t>
            </a:r>
          </a:p>
        </p:txBody>
      </p:sp>
    </p:spTree>
    <p:extLst>
      <p:ext uri="{BB962C8B-B14F-4D97-AF65-F5344CB8AC3E}">
        <p14:creationId xmlns:p14="http://schemas.microsoft.com/office/powerpoint/2010/main" val="237824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31902A-67ED-CD7D-4E34-B41048261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71" y="639000"/>
            <a:ext cx="9906058" cy="5580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073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7F6043-18D4-FD5E-B4CC-8F7659DCD0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653" y="477000"/>
            <a:ext cx="8979468" cy="5904000"/>
          </a:xfrm>
          <a:prstGeom prst="rect">
            <a:avLst/>
          </a:prstGeom>
          <a:ln w="2286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0752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EA0889-86B7-D724-0EB1-5CE61E38DB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513" y="439542"/>
            <a:ext cx="8964000" cy="5978916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D88B45-18F2-05C3-21D0-405E10D2C870}"/>
              </a:ext>
            </a:extLst>
          </p:cNvPr>
          <p:cNvSpPr txBox="1"/>
          <p:nvPr/>
        </p:nvSpPr>
        <p:spPr>
          <a:xfrm>
            <a:off x="119922" y="3633217"/>
            <a:ext cx="2294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sentiers de la réserve du TEICH</a:t>
            </a:r>
          </a:p>
        </p:txBody>
      </p:sp>
    </p:spTree>
    <p:extLst>
      <p:ext uri="{BB962C8B-B14F-4D97-AF65-F5344CB8AC3E}">
        <p14:creationId xmlns:p14="http://schemas.microsoft.com/office/powerpoint/2010/main" val="53945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D8CE43-C58F-DDA3-632E-5BE39E7AE5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479952"/>
            <a:ext cx="8856000" cy="5898096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1740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555F3E-6CAE-1F0C-18F4-CEC4C84ABC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190" y="477019"/>
            <a:ext cx="8864808" cy="5903962"/>
          </a:xfrm>
          <a:prstGeom prst="rect">
            <a:avLst/>
          </a:prstGeom>
          <a:ln w="228600" cap="sq" cmpd="thickThin">
            <a:solidFill>
              <a:schemeClr val="accent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E654A-FD5C-388B-6EFC-7AEAA20F876E}"/>
              </a:ext>
            </a:extLst>
          </p:cNvPr>
          <p:cNvSpPr txBox="1"/>
          <p:nvPr/>
        </p:nvSpPr>
        <p:spPr>
          <a:xfrm>
            <a:off x="186478" y="2263914"/>
            <a:ext cx="24733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Découverte des Oiseaux pour la jeunesse, en bordure du bassin d’Arcachon</a:t>
            </a:r>
          </a:p>
          <a:p>
            <a:endParaRPr lang="fr-FR" sz="2400" b="1" i="1" dirty="0"/>
          </a:p>
          <a:p>
            <a:r>
              <a:rPr lang="fr-FR" sz="2400" b="1" i="1" dirty="0"/>
              <a:t>Réserve du TEICH</a:t>
            </a:r>
          </a:p>
        </p:txBody>
      </p:sp>
    </p:spTree>
    <p:extLst>
      <p:ext uri="{BB962C8B-B14F-4D97-AF65-F5344CB8AC3E}">
        <p14:creationId xmlns:p14="http://schemas.microsoft.com/office/powerpoint/2010/main" val="344570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D22791-5C4E-216D-03E4-F5D6A91BA3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556" y="742905"/>
            <a:ext cx="7272000" cy="5372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F1C898-7C44-CE96-50B4-67B3A0D74F1A}"/>
              </a:ext>
            </a:extLst>
          </p:cNvPr>
          <p:cNvSpPr txBox="1"/>
          <p:nvPr/>
        </p:nvSpPr>
        <p:spPr>
          <a:xfrm>
            <a:off x="9467188" y="2967853"/>
            <a:ext cx="24583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Rassemblement de Cigognes</a:t>
            </a:r>
          </a:p>
          <a:p>
            <a:endParaRPr lang="fr-FR" sz="2400" b="1" i="1" dirty="0"/>
          </a:p>
          <a:p>
            <a:r>
              <a:rPr lang="fr-FR" sz="2400" b="1" i="1" dirty="0"/>
              <a:t>Réserve du TEICH</a:t>
            </a:r>
          </a:p>
        </p:txBody>
      </p:sp>
    </p:spTree>
    <p:extLst>
      <p:ext uri="{BB962C8B-B14F-4D97-AF65-F5344CB8AC3E}">
        <p14:creationId xmlns:p14="http://schemas.microsoft.com/office/powerpoint/2010/main" val="189072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A91CFE-A3BA-1C93-10D5-ECDD4C9F6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135" y="701678"/>
            <a:ext cx="7620000" cy="5067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7030A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5DA647-5C8B-1F0F-5BC9-0E6716582772}"/>
              </a:ext>
            </a:extLst>
          </p:cNvPr>
          <p:cNvSpPr txBox="1"/>
          <p:nvPr/>
        </p:nvSpPr>
        <p:spPr>
          <a:xfrm>
            <a:off x="2385135" y="5780531"/>
            <a:ext cx="8837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Accueil des visiteurs de la Réserve  Ornithologique du TEICH</a:t>
            </a:r>
          </a:p>
        </p:txBody>
      </p:sp>
    </p:spTree>
    <p:extLst>
      <p:ext uri="{BB962C8B-B14F-4D97-AF65-F5344CB8AC3E}">
        <p14:creationId xmlns:p14="http://schemas.microsoft.com/office/powerpoint/2010/main" val="346204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02FE34-86E5-1FF1-E948-4184CE08BF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0656" y="847725"/>
            <a:ext cx="3652311" cy="51625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2BBBB4C-54DC-DE93-B640-4F7E90C0E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33" y="320512"/>
            <a:ext cx="5634701" cy="348538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43225B6-96AD-1CCE-E5FD-61F539DE7D6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955" y="4021302"/>
            <a:ext cx="3652311" cy="265062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A264EC-6614-F343-7F56-483AB785B056}"/>
              </a:ext>
            </a:extLst>
          </p:cNvPr>
          <p:cNvSpPr txBox="1"/>
          <p:nvPr/>
        </p:nvSpPr>
        <p:spPr>
          <a:xfrm>
            <a:off x="6302501" y="6193155"/>
            <a:ext cx="5634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FIN 2EME VOLET NATURE A VOL D’OISEAU</a:t>
            </a:r>
          </a:p>
        </p:txBody>
      </p:sp>
    </p:spTree>
    <p:extLst>
      <p:ext uri="{BB962C8B-B14F-4D97-AF65-F5344CB8AC3E}">
        <p14:creationId xmlns:p14="http://schemas.microsoft.com/office/powerpoint/2010/main" val="42911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4459DDD-B7E0-E278-68EB-40AAEEC45986}"/>
              </a:ext>
            </a:extLst>
          </p:cNvPr>
          <p:cNvSpPr txBox="1"/>
          <p:nvPr/>
        </p:nvSpPr>
        <p:spPr>
          <a:xfrm>
            <a:off x="1597152" y="860054"/>
            <a:ext cx="11167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,Lorient Vous A Présenté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B08A7A-75A7-7BE0-991F-2A7ADFCB10BE}"/>
              </a:ext>
            </a:extLst>
          </p:cNvPr>
          <p:cNvSpPr txBox="1"/>
          <p:nvPr/>
        </p:nvSpPr>
        <p:spPr>
          <a:xfrm>
            <a:off x="4059936" y="2024908"/>
            <a:ext cx="10265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Nature A Vol D’Oiseau N°2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78DFF3B-7578-DF90-21D7-03D3F0FBCF0A}"/>
              </a:ext>
            </a:extLst>
          </p:cNvPr>
          <p:cNvSpPr txBox="1"/>
          <p:nvPr/>
        </p:nvSpPr>
        <p:spPr>
          <a:xfrm>
            <a:off x="4059936" y="3657600"/>
            <a:ext cx="9204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7801B7-290A-E7E1-0B3E-8F833927E1C9}"/>
              </a:ext>
            </a:extLst>
          </p:cNvPr>
          <p:cNvSpPr txBox="1"/>
          <p:nvPr/>
        </p:nvSpPr>
        <p:spPr>
          <a:xfrm>
            <a:off x="5754624" y="5282642"/>
            <a:ext cx="7656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4880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wipe/>
      </p:transition>
    </mc:Choice>
    <mc:Fallback>
      <p:transition spd="slow" advClick="0" advTm="11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369</Words>
  <Application>Microsoft Office PowerPoint</Application>
  <PresentationFormat>Grand écran</PresentationFormat>
  <Paragraphs>87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2025-02-16T19:51:13Z</dcterms:created>
  <dcterms:modified xsi:type="dcterms:W3CDTF">2025-02-17T10:47:16Z</dcterms:modified>
</cp:coreProperties>
</file>