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63" r:id="rId3"/>
    <p:sldId id="256" r:id="rId4"/>
    <p:sldId id="257" r:id="rId5"/>
    <p:sldId id="259" r:id="rId6"/>
    <p:sldId id="260" r:id="rId7"/>
    <p:sldId id="258" r:id="rId8"/>
    <p:sldId id="261" r:id="rId9"/>
    <p:sldId id="262" r:id="rId10"/>
    <p:sldId id="264" r:id="rId11"/>
    <p:sldId id="265" r:id="rId12"/>
    <p:sldId id="277" r:id="rId13"/>
    <p:sldId id="27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8" r:id="rId22"/>
    <p:sldId id="279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B957D-02FD-0EE2-1537-1BCE73C926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2E62457-3AB8-8D01-3220-9E3F7BF493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231CBF-ADD9-0025-716C-AC7833FFD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95A72F3-61D8-9073-F9CA-818DE6E46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404A997-3AC5-4462-91F2-982C15B3B4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727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41C4B5-7E85-5C37-88BE-491B77925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C2CC740-D4C3-23DE-78E1-C244997B7D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27D0718-0B83-4E55-F02B-96EDBCA83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DFAFB7A-E49F-3EEC-728A-65EDBC2B0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39C6758-19DC-74DD-940A-D1CD036144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15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E29C8F-1ED5-8CE1-2BD9-8A9D638100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EE60AFD-4C1D-8807-E92F-E998DCDC4B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D19B5F-754D-0A6D-4B7E-6B686EF633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14D2D6-93F1-8945-FF5E-B09F2E4ED3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91CDAD-D4AF-F2A2-472F-E88E31B41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644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B0FD59-BF4D-F4CC-41CC-DCE80E623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0058FE6-E157-326C-E17B-DB20E7D7C8D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E76D786-E9DA-3DD3-B0CC-D692FCC3EE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55337EC-150C-1962-BDCC-1694306B8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FBCB36F-AA5C-A4D4-58C9-5B3F5D070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9501F18-181B-A903-E5FC-05E67F4A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839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038F1D-7CDE-7EF9-9B31-7379071263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EFB8018-F82D-B048-938D-D6BF5B3155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B8E64C1-06AB-2FFC-9E4B-F9FB4B314E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C77D2AE-1CEF-B27A-620E-F7BCF4989F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6A8501E-B619-60C2-0F5C-82F6094D4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7963AF3-5F0D-BC0E-0656-14F2C9772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9B74F67-4A0E-8EE3-593F-0829D93503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101E549-C4AC-EA8E-C5D0-AD6521D01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9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08AFC5-D34D-91FB-F47B-A866AB185B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3E1D69E-95CA-D312-61E6-0CB487E14E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3735CFF-0A62-51ED-AB70-487CCFF19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D25EB4F-6D49-245D-AE49-DBB72B9C4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23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3C3CB33C-0F1A-9281-7719-41B174622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93B94C6D-8D6A-C426-AD53-76E879C067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830B6B9-6877-5088-EB4B-7820248212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0463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449BEB-7CD0-702D-1B25-6AE3EDAC3C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26E8B47-4B99-7AA4-C949-A62BFE7C66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8992258-CDEC-85AA-EFA1-3F1AEB7AB3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15FDB0-2FAC-58A2-8055-C2814B9D6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E4CBA72-0B34-4E3E-1CC7-34A014ED2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A1E0468-EF8B-E41A-978D-4FAA839A8B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639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D43D30-8A81-3B1A-3F52-3C006740E6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E29ED11-5F75-CE17-8802-63C38F17ED0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5FC94A5-4DD8-4610-6B1B-AEDAB518FA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3EAEEA-F647-CC51-9B18-DCB208D28F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22D7E4C-1AF3-8CCA-15FE-99C3A79856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ACD4013-0CC9-1479-187F-2C808D9F11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760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0055D0-A8B0-362B-4733-40A3663CD7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4DE885-0958-9A60-721C-2EA9CFA5B4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FAD4DA6-41E8-2D46-C065-D03220630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49A1F0-BF46-720A-B8B6-FD8A61583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0DA8193-5B1F-8935-C55B-51BD71A73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861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8550863-0D76-3EE6-BF29-6BDA0E2939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0B708C62-63E5-E418-8CE8-635ED72BF6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CAAD4A-4DF6-1480-6563-94B2A52CB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704942-BD9A-B78F-D784-5F399C146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B75061B-DE1A-9CCE-9EFA-8ACD8013CE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36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E2E9F04-2172-3FB2-A3DA-A643AA257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28032FB-8AC3-6C71-E4EA-7A465EB6E4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674196-9B50-C1F9-C881-1F2F61CE59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F8D277-357A-4CBD-A36E-1466C7D193D7}" type="datetimeFigureOut">
              <a:rPr lang="fr-FR" smtClean="0"/>
              <a:t>17/02/2025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030F3D-2FA8-E3A1-FDAC-BB9A59C1F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DAF795-E9E8-A0A5-04F3-FDE7F6687D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31DF5-9D47-4CD6-BEF4-A63AB630DF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2888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19CE15C-A284-7DB8-6827-76DD99A455FC}"/>
              </a:ext>
            </a:extLst>
          </p:cNvPr>
          <p:cNvSpPr/>
          <p:nvPr/>
        </p:nvSpPr>
        <p:spPr>
          <a:xfrm>
            <a:off x="2278506" y="1049311"/>
            <a:ext cx="755544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NATURE A VOL D’OISEAU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ED9D9866-2403-E288-4790-E199593C5CAA}"/>
              </a:ext>
            </a:extLst>
          </p:cNvPr>
          <p:cNvSpPr txBox="1"/>
          <p:nvPr/>
        </p:nvSpPr>
        <p:spPr>
          <a:xfrm>
            <a:off x="2921444" y="2561679"/>
            <a:ext cx="77649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Réserves Ornithologiques et Sites de lieux d’escales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d’oiseaux migrateurs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Premier Volet  :  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Parc de Marquenterre en Baie de Somme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                    et Parc du Pont de Gau en Camargue 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548C6AE-2DA4-B355-F279-6345A0FCBF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21184" y="3200806"/>
            <a:ext cx="2426875" cy="32575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4168014-F47D-54B5-6D6B-A70C4658B14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941" y="4043363"/>
            <a:ext cx="2523421" cy="2298394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7A9456-DA64-8A63-250F-8D5BC8026439}"/>
              </a:ext>
            </a:extLst>
          </p:cNvPr>
          <p:cNvSpPr txBox="1"/>
          <p:nvPr/>
        </p:nvSpPr>
        <p:spPr>
          <a:xfrm>
            <a:off x="4675965" y="5826384"/>
            <a:ext cx="5790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Gauche PPS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En Manuel Merci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590C589-3549-48AB-84FD-513DB9EEE430}"/>
              </a:ext>
            </a:extLst>
          </p:cNvPr>
          <p:cNvSpPr txBox="1"/>
          <p:nvPr/>
        </p:nvSpPr>
        <p:spPr>
          <a:xfrm>
            <a:off x="5791200" y="1841321"/>
            <a:ext cx="59862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</a:rPr>
              <a:t>N°1</a:t>
            </a:r>
          </a:p>
        </p:txBody>
      </p:sp>
    </p:spTree>
    <p:extLst>
      <p:ext uri="{BB962C8B-B14F-4D97-AF65-F5344CB8AC3E}">
        <p14:creationId xmlns:p14="http://schemas.microsoft.com/office/powerpoint/2010/main" val="2426273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  <p:sndAc>
          <p:stSnd loop="1">
            <p:snd r:embed="rId2" name="les oiseaux du monde haut en couleurs.wav"/>
          </p:stSnd>
        </p:sndAc>
      </p:transition>
    </mc:Choice>
    <mc:Fallback xmlns="">
      <p:transition spd="slow">
        <p:comb/>
        <p:sndAc>
          <p:stSnd loop="1">
            <p:snd r:embed="rId5" name="les oiseaux du monde haut en couleur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1901434-B3E9-C1F3-AD38-2B08622642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86786" y="515112"/>
            <a:ext cx="6821271" cy="453657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846E92-4C55-96D1-608E-8E0D40B69A22}"/>
              </a:ext>
            </a:extLst>
          </p:cNvPr>
          <p:cNvSpPr txBox="1"/>
          <p:nvPr/>
        </p:nvSpPr>
        <p:spPr>
          <a:xfrm>
            <a:off x="8303751" y="117693"/>
            <a:ext cx="3537679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Parc de Marquenterre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en Baie de Somme sur 200ha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Marais – dunes – roselières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Parc Ornithologique depuis 1973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Réserve Naturelle Nationale de la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Baie de Somme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Circuits découvertes avec postes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d’observation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2CB88FE-6AC4-1714-449E-320AE650B777}"/>
              </a:ext>
            </a:extLst>
          </p:cNvPr>
          <p:cNvSpPr txBox="1"/>
          <p:nvPr/>
        </p:nvSpPr>
        <p:spPr>
          <a:xfrm>
            <a:off x="1396502" y="5294672"/>
            <a:ext cx="72169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Oies cendrées – Avocettes – Spatules blanches – Aigrettes – Canards – Cygnes …</a:t>
            </a:r>
          </a:p>
        </p:txBody>
      </p:sp>
    </p:spTree>
    <p:extLst>
      <p:ext uri="{BB962C8B-B14F-4D97-AF65-F5344CB8AC3E}">
        <p14:creationId xmlns:p14="http://schemas.microsoft.com/office/powerpoint/2010/main" val="3515814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4FF1899-2FC2-CE13-0E70-86CBFE3C36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9126" y="221456"/>
            <a:ext cx="8553450" cy="6415088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4F1456F-D278-75D7-BB2F-D0A3A2AF1AC8}"/>
              </a:ext>
            </a:extLst>
          </p:cNvPr>
          <p:cNvSpPr txBox="1"/>
          <p:nvPr/>
        </p:nvSpPr>
        <p:spPr>
          <a:xfrm>
            <a:off x="10098215" y="3635503"/>
            <a:ext cx="24574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Parc Marquenterre </a:t>
            </a:r>
          </a:p>
        </p:txBody>
      </p:sp>
    </p:spTree>
    <p:extLst>
      <p:ext uri="{BB962C8B-B14F-4D97-AF65-F5344CB8AC3E}">
        <p14:creationId xmlns:p14="http://schemas.microsoft.com/office/powerpoint/2010/main" val="3105092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6EC66F7-D76D-00FA-7726-F0CD742F52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704" y="1953528"/>
            <a:ext cx="5670000" cy="37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0FBD5E2A-87FE-54D8-D448-0FC71C2271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2064" y="639000"/>
            <a:ext cx="3720000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73306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D10FD8-14C7-AB7A-5A96-6DEE413A70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3327" y="279000"/>
            <a:ext cx="9454146" cy="630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52B82E-80FC-0B19-FE78-C46013B1FD96}"/>
              </a:ext>
            </a:extLst>
          </p:cNvPr>
          <p:cNvSpPr txBox="1"/>
          <p:nvPr/>
        </p:nvSpPr>
        <p:spPr>
          <a:xfrm>
            <a:off x="144305" y="3916630"/>
            <a:ext cx="20236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parc</a:t>
            </a:r>
          </a:p>
          <a:p>
            <a:r>
              <a:rPr lang="fr-FR" sz="2400" b="1" i="1" dirty="0"/>
              <a:t>Marquenterre</a:t>
            </a:r>
          </a:p>
        </p:txBody>
      </p:sp>
    </p:spTree>
    <p:extLst>
      <p:ext uri="{BB962C8B-B14F-4D97-AF65-F5344CB8AC3E}">
        <p14:creationId xmlns:p14="http://schemas.microsoft.com/office/powerpoint/2010/main" val="1793823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DCCF720-BD05-5300-B222-AE6109B6C9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9161" y="264211"/>
            <a:ext cx="5667165" cy="3780000"/>
          </a:xfrm>
          <a:prstGeom prst="rect">
            <a:avLst/>
          </a:prstGeom>
          <a:ln w="85725" cmpd="tri">
            <a:solidFill>
              <a:schemeClr val="tx1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9DBD803-E758-34B7-B165-317D4B6AC9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9569" y="3101791"/>
            <a:ext cx="5393270" cy="3600000"/>
          </a:xfrm>
          <a:prstGeom prst="rect">
            <a:avLst/>
          </a:prstGeom>
          <a:ln w="85725" cmpd="tri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078769-0ECD-DAB1-B1CF-E5F0AE58451B}"/>
              </a:ext>
            </a:extLst>
          </p:cNvPr>
          <p:cNvSpPr txBox="1"/>
          <p:nvPr/>
        </p:nvSpPr>
        <p:spPr>
          <a:xfrm>
            <a:off x="6604666" y="2154211"/>
            <a:ext cx="4392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parc Marquenterre 1 et 2</a:t>
            </a:r>
          </a:p>
        </p:txBody>
      </p:sp>
    </p:spTree>
    <p:extLst>
      <p:ext uri="{BB962C8B-B14F-4D97-AF65-F5344CB8AC3E}">
        <p14:creationId xmlns:p14="http://schemas.microsoft.com/office/powerpoint/2010/main" val="240215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>
            <a:extLst>
              <a:ext uri="{FF2B5EF4-FFF2-40B4-BE49-F238E27FC236}">
                <a16:creationId xmlns:a16="http://schemas.microsoft.com/office/drawing/2014/main" id="{CAB82091-C523-80EB-97F3-63FA223EB0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51713" y="279000"/>
            <a:ext cx="9450000" cy="6300000"/>
          </a:xfrm>
          <a:prstGeom prst="ellipse">
            <a:avLst/>
          </a:prstGeom>
          <a:ln w="63500" cap="rnd">
            <a:solidFill>
              <a:schemeClr val="tx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00DA4DF-2F3A-65CA-8A04-02B7DA0CB227}"/>
              </a:ext>
            </a:extLst>
          </p:cNvPr>
          <p:cNvSpPr txBox="1"/>
          <p:nvPr/>
        </p:nvSpPr>
        <p:spPr>
          <a:xfrm>
            <a:off x="3414984" y="1146248"/>
            <a:ext cx="7192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pour les petits et les grands – parc de Marquenterre</a:t>
            </a:r>
          </a:p>
        </p:txBody>
      </p:sp>
    </p:spTree>
    <p:extLst>
      <p:ext uri="{BB962C8B-B14F-4D97-AF65-F5344CB8AC3E}">
        <p14:creationId xmlns:p14="http://schemas.microsoft.com/office/powerpoint/2010/main" val="394011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AB23981-0E74-0A39-FC7E-1B2D647874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8927" y="279000"/>
            <a:ext cx="9454146" cy="630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802081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6BD593-42EB-8E1E-CED2-D3BC88EC1D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07" y="279000"/>
            <a:ext cx="9445386" cy="6300000"/>
          </a:xfrm>
          <a:prstGeom prst="roundRect">
            <a:avLst>
              <a:gd name="adj" fmla="val 16667"/>
            </a:avLst>
          </a:prstGeom>
          <a:ln w="76200">
            <a:solidFill>
              <a:srgbClr val="FFFF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7509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5EF78B-F498-B83B-FC7B-4D8292BCE6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4013" y="279000"/>
            <a:ext cx="9445386" cy="6300000"/>
          </a:xfrm>
          <a:prstGeom prst="rect">
            <a:avLst/>
          </a:prstGeom>
          <a:ln w="50800">
            <a:solidFill>
              <a:srgbClr val="FFFF00"/>
            </a:solidFill>
            <a:prstDash val="sysDash"/>
          </a:ln>
        </p:spPr>
      </p:pic>
    </p:spTree>
    <p:extLst>
      <p:ext uri="{BB962C8B-B14F-4D97-AF65-F5344CB8AC3E}">
        <p14:creationId xmlns:p14="http://schemas.microsoft.com/office/powerpoint/2010/main" val="3966150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EA2B12-4039-086D-9979-9788D4BCF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9909" y="381787"/>
            <a:ext cx="5591175" cy="47625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5C4D560-C3D0-0752-41AA-463297C25B8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5834" y="3244621"/>
            <a:ext cx="5466257" cy="32385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AD71D2DA-C336-6AEB-FA8E-A6763875C0E6}"/>
              </a:ext>
            </a:extLst>
          </p:cNvPr>
          <p:cNvSpPr txBox="1"/>
          <p:nvPr/>
        </p:nvSpPr>
        <p:spPr>
          <a:xfrm>
            <a:off x="6677219" y="1200412"/>
            <a:ext cx="504653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poste d’observation et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promenade découverte en chariot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Parc de Marquenterre</a:t>
            </a:r>
          </a:p>
        </p:txBody>
      </p:sp>
    </p:spTree>
    <p:extLst>
      <p:ext uri="{BB962C8B-B14F-4D97-AF65-F5344CB8AC3E}">
        <p14:creationId xmlns:p14="http://schemas.microsoft.com/office/powerpoint/2010/main" val="241512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EC5B9B1-2718-6DF7-2330-9F5D1B1C2AC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1283" y="279000"/>
            <a:ext cx="9509434" cy="6300000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84736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025758A2-45CD-2A0B-A801-5313CE7904A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621527"/>
            <a:ext cx="8370000" cy="55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094E2A4-D120-CC7B-712A-A2BBCB59C853}"/>
              </a:ext>
            </a:extLst>
          </p:cNvPr>
          <p:cNvSpPr txBox="1"/>
          <p:nvPr/>
        </p:nvSpPr>
        <p:spPr>
          <a:xfrm>
            <a:off x="3100258" y="621527"/>
            <a:ext cx="704977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CIRCUIT DE VISITE DU Pont de Gau en Camargue</a:t>
            </a:r>
          </a:p>
        </p:txBody>
      </p:sp>
    </p:spTree>
    <p:extLst>
      <p:ext uri="{BB962C8B-B14F-4D97-AF65-F5344CB8AC3E}">
        <p14:creationId xmlns:p14="http://schemas.microsoft.com/office/powerpoint/2010/main" val="117977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F66FC3-C2D3-30AB-C276-103D77690C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7305" y="571500"/>
            <a:ext cx="7620000" cy="5715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9519D3F-6275-E27A-CF7E-A8DD7F3C4576}"/>
              </a:ext>
            </a:extLst>
          </p:cNvPr>
          <p:cNvSpPr txBox="1"/>
          <p:nvPr/>
        </p:nvSpPr>
        <p:spPr>
          <a:xfrm>
            <a:off x="8204818" y="2651761"/>
            <a:ext cx="317791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flamants roses en</a:t>
            </a:r>
          </a:p>
          <a:p>
            <a:r>
              <a:rPr lang="fr-FR" sz="2400" b="1" i="1" dirty="0"/>
              <a:t>  Camargue</a:t>
            </a:r>
          </a:p>
          <a:p>
            <a:endParaRPr lang="fr-FR" sz="2400" b="1" i="1" dirty="0"/>
          </a:p>
          <a:p>
            <a:r>
              <a:rPr lang="fr-FR" sz="2400" b="1" i="1" dirty="0"/>
              <a:t>Parc du Pont de Gau</a:t>
            </a:r>
          </a:p>
          <a:p>
            <a:endParaRPr lang="fr-FR" sz="2400" b="1" i="1" dirty="0"/>
          </a:p>
          <a:p>
            <a:r>
              <a:rPr lang="fr-FR" sz="2400" b="1" i="1" dirty="0"/>
              <a:t> proche des Saintes Marie</a:t>
            </a:r>
          </a:p>
          <a:p>
            <a:r>
              <a:rPr lang="fr-FR" sz="2400" b="1" i="1" dirty="0"/>
              <a:t> de la Mer (Bouches du Rhône)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31304FD-92D5-385F-41B2-6932BD1F897C}"/>
              </a:ext>
            </a:extLst>
          </p:cNvPr>
          <p:cNvSpPr txBox="1"/>
          <p:nvPr/>
        </p:nvSpPr>
        <p:spPr>
          <a:xfrm>
            <a:off x="8204818" y="897435"/>
            <a:ext cx="353987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b="1" i="1" dirty="0"/>
          </a:p>
          <a:p>
            <a:endParaRPr lang="fr-FR" b="1" i="1" dirty="0"/>
          </a:p>
          <a:p>
            <a:r>
              <a:rPr lang="fr-FR" sz="2400" b="1" i="1" dirty="0"/>
              <a:t>7kms de balade , sentiers et </a:t>
            </a:r>
          </a:p>
          <a:p>
            <a:r>
              <a:rPr lang="fr-FR" sz="2400" b="1" i="1" dirty="0"/>
              <a:t>observation</a:t>
            </a:r>
          </a:p>
        </p:txBody>
      </p:sp>
    </p:spTree>
    <p:extLst>
      <p:ext uri="{BB962C8B-B14F-4D97-AF65-F5344CB8AC3E}">
        <p14:creationId xmlns:p14="http://schemas.microsoft.com/office/powerpoint/2010/main" val="2438757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486B3B8-F881-1C25-AACD-A3BFF3ECB5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421" y="381000"/>
            <a:ext cx="2398500" cy="3600000"/>
          </a:xfrm>
          <a:prstGeom prst="rect">
            <a:avLst/>
          </a:prstGeom>
          <a:ln w="101600" cmpd="tri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A31F46-AF5A-5759-51A1-C7A20C2170F4}"/>
              </a:ext>
            </a:extLst>
          </p:cNvPr>
          <p:cNvSpPr txBox="1"/>
          <p:nvPr/>
        </p:nvSpPr>
        <p:spPr>
          <a:xfrm>
            <a:off x="592341" y="4166069"/>
            <a:ext cx="3394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Vautour percnoptère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69924DBC-53C2-3CA7-A1A1-4598AF55B4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1558" y="1539000"/>
            <a:ext cx="2688000" cy="3780000"/>
          </a:xfrm>
          <a:prstGeom prst="rect">
            <a:avLst/>
          </a:prstGeom>
          <a:ln w="101600" cmpd="tri"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BF124AF-521F-A86D-371A-314E4AEE5BA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49195" y="2920325"/>
            <a:ext cx="2519384" cy="3600000"/>
          </a:xfrm>
          <a:prstGeom prst="rect">
            <a:avLst/>
          </a:prstGeom>
          <a:ln w="101600" cmpd="tri">
            <a:solidFill>
              <a:srgbClr val="FF0000"/>
            </a:solidFill>
          </a:ln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52B9A283-2BBA-E8DD-6415-458D6DE22480}"/>
              </a:ext>
            </a:extLst>
          </p:cNvPr>
          <p:cNvSpPr txBox="1"/>
          <p:nvPr/>
        </p:nvSpPr>
        <p:spPr>
          <a:xfrm>
            <a:off x="9275917" y="2348373"/>
            <a:ext cx="20926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Aigle royal</a:t>
            </a:r>
          </a:p>
        </p:txBody>
      </p:sp>
    </p:spTree>
    <p:extLst>
      <p:ext uri="{BB962C8B-B14F-4D97-AF65-F5344CB8AC3E}">
        <p14:creationId xmlns:p14="http://schemas.microsoft.com/office/powerpoint/2010/main" val="87018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D8C2BA9-7894-37EA-2D0D-C82BF1976B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92275" y="639000"/>
            <a:ext cx="5580000" cy="55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719146A-DA0A-3924-74AD-FB0EE8708909}"/>
              </a:ext>
            </a:extLst>
          </p:cNvPr>
          <p:cNvSpPr txBox="1"/>
          <p:nvPr/>
        </p:nvSpPr>
        <p:spPr>
          <a:xfrm>
            <a:off x="4753280" y="5482041"/>
            <a:ext cx="3464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Vanneau huppé</a:t>
            </a:r>
          </a:p>
        </p:txBody>
      </p:sp>
    </p:spTree>
    <p:extLst>
      <p:ext uri="{BB962C8B-B14F-4D97-AF65-F5344CB8AC3E}">
        <p14:creationId xmlns:p14="http://schemas.microsoft.com/office/powerpoint/2010/main" val="1060931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BFCC9C2-D6A3-8569-CC3B-0BF9299DC8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26000" y="526500"/>
            <a:ext cx="7740000" cy="5805000"/>
          </a:xfrm>
          <a:prstGeom prst="rect">
            <a:avLst/>
          </a:prstGeom>
          <a:ln w="2286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D76076-469A-832B-DF56-BFD3697AA919}"/>
              </a:ext>
            </a:extLst>
          </p:cNvPr>
          <p:cNvSpPr txBox="1"/>
          <p:nvPr/>
        </p:nvSpPr>
        <p:spPr>
          <a:xfrm>
            <a:off x="4876298" y="526500"/>
            <a:ext cx="40360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Aigrette garzette</a:t>
            </a:r>
          </a:p>
        </p:txBody>
      </p:sp>
    </p:spTree>
    <p:extLst>
      <p:ext uri="{BB962C8B-B14F-4D97-AF65-F5344CB8AC3E}">
        <p14:creationId xmlns:p14="http://schemas.microsoft.com/office/powerpoint/2010/main" val="2187768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41D42F-1460-FC02-005A-0A1E47FC8D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6268" y="943444"/>
            <a:ext cx="3312000" cy="49711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C4CA96-481B-649A-54FB-76E8E2F00753}"/>
              </a:ext>
            </a:extLst>
          </p:cNvPr>
          <p:cNvSpPr txBox="1"/>
          <p:nvPr/>
        </p:nvSpPr>
        <p:spPr>
          <a:xfrm>
            <a:off x="2160314" y="5886777"/>
            <a:ext cx="25932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Cigogne noire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3572AC12-A11A-7643-C006-7226C20AA9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83336" y="713740"/>
            <a:ext cx="4064000" cy="543052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FA548FB-809B-0891-A344-5E2E86020795}"/>
              </a:ext>
            </a:extLst>
          </p:cNvPr>
          <p:cNvSpPr txBox="1"/>
          <p:nvPr/>
        </p:nvSpPr>
        <p:spPr>
          <a:xfrm>
            <a:off x="6661684" y="6299869"/>
            <a:ext cx="41073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cigogne et flamants roses</a:t>
            </a:r>
          </a:p>
        </p:txBody>
      </p:sp>
    </p:spTree>
    <p:extLst>
      <p:ext uri="{BB962C8B-B14F-4D97-AF65-F5344CB8AC3E}">
        <p14:creationId xmlns:p14="http://schemas.microsoft.com/office/powerpoint/2010/main" val="403227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8A87B2-6261-4D4A-9743-256548541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2000" y="454859"/>
            <a:ext cx="8928000" cy="594828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B6DCFE49-902E-0B8C-50B8-18055CFCA3E0}"/>
              </a:ext>
            </a:extLst>
          </p:cNvPr>
          <p:cNvSpPr txBox="1"/>
          <p:nvPr/>
        </p:nvSpPr>
        <p:spPr>
          <a:xfrm>
            <a:off x="6815329" y="4833481"/>
            <a:ext cx="61201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Héron cendré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Pont de Gau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Parc Naturel de Camargue</a:t>
            </a:r>
          </a:p>
        </p:txBody>
      </p:sp>
    </p:spTree>
    <p:extLst>
      <p:ext uri="{BB962C8B-B14F-4D97-AF65-F5344CB8AC3E}">
        <p14:creationId xmlns:p14="http://schemas.microsoft.com/office/powerpoint/2010/main" val="4163625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D06025-8233-FEC1-471D-D290DA34A7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443" y="195090"/>
            <a:ext cx="5673557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43DAB00-2E8D-F78D-B70B-3FB29FA86D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6269" y="3040514"/>
            <a:ext cx="5393288" cy="36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44644269-EC18-9375-4A70-107BF4635AA5}"/>
              </a:ext>
            </a:extLst>
          </p:cNvPr>
          <p:cNvSpPr txBox="1"/>
          <p:nvPr/>
        </p:nvSpPr>
        <p:spPr>
          <a:xfrm>
            <a:off x="509885" y="4010790"/>
            <a:ext cx="54986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Visibles dans le parc du Pont de Gau en Camargue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Tadornes de Belon – Hérons – Flamants roses en colonie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spatules blanches – guêpiers – avocettes élégantes –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Sarcelles – aigles bottés – canards souchet…..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6CBB710-8D21-3E0F-D206-113D3F79004B}"/>
              </a:ext>
            </a:extLst>
          </p:cNvPr>
          <p:cNvSpPr txBox="1"/>
          <p:nvPr/>
        </p:nvSpPr>
        <p:spPr>
          <a:xfrm>
            <a:off x="7075357" y="1034321"/>
            <a:ext cx="389744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Paysage  et roselière du Parc du Pont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 Gau – proche des Saintes Marie de la mer (Bouches du Rhône) </a:t>
            </a:r>
          </a:p>
        </p:txBody>
      </p:sp>
    </p:spTree>
    <p:extLst>
      <p:ext uri="{BB962C8B-B14F-4D97-AF65-F5344CB8AC3E}">
        <p14:creationId xmlns:p14="http://schemas.microsoft.com/office/powerpoint/2010/main" val="191617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DD36CC7-3C92-9DF4-7070-8CC2F93132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813" y="742950"/>
            <a:ext cx="7620000" cy="5715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C568FFC-28A1-C2C5-F16B-BDCCC673602B}"/>
              </a:ext>
            </a:extLst>
          </p:cNvPr>
          <p:cNvSpPr txBox="1"/>
          <p:nvPr/>
        </p:nvSpPr>
        <p:spPr>
          <a:xfrm>
            <a:off x="8301038" y="742950"/>
            <a:ext cx="34575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Premier Volet  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de NATURE A VOL D’OISEAU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MARQUETERRE en Baie de Somme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et Parc du PONT DE GAU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 en Camargue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00448D5-9D70-E469-5D71-107D4C0C9765}"/>
              </a:ext>
            </a:extLst>
          </p:cNvPr>
          <p:cNvSpPr txBox="1"/>
          <p:nvPr/>
        </p:nvSpPr>
        <p:spPr>
          <a:xfrm>
            <a:off x="7534275" y="5106924"/>
            <a:ext cx="465772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À suivre : Réserve du TEICH (Bassin Arcachon)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Les Sept îles en Bretagne et  le Lac de DER</a:t>
            </a:r>
          </a:p>
        </p:txBody>
      </p:sp>
    </p:spTree>
    <p:extLst>
      <p:ext uri="{BB962C8B-B14F-4D97-AF65-F5344CB8AC3E}">
        <p14:creationId xmlns:p14="http://schemas.microsoft.com/office/powerpoint/2010/main" val="2071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EDFB9F6-160C-CAD9-D275-23C706125447}"/>
              </a:ext>
            </a:extLst>
          </p:cNvPr>
          <p:cNvSpPr txBox="1"/>
          <p:nvPr/>
        </p:nvSpPr>
        <p:spPr>
          <a:xfrm>
            <a:off x="3905615" y="2423403"/>
            <a:ext cx="11558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Nature A Vol D’Oiseau N°1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84CF08E-925B-8E6C-16F8-CAD01B0A5009}"/>
              </a:ext>
            </a:extLst>
          </p:cNvPr>
          <p:cNvSpPr txBox="1"/>
          <p:nvPr/>
        </p:nvSpPr>
        <p:spPr>
          <a:xfrm>
            <a:off x="1292352" y="989442"/>
            <a:ext cx="108996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,Lorient Vous Présente 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B1BCE5E-D311-C45F-E676-696A6123D8B9}"/>
              </a:ext>
            </a:extLst>
          </p:cNvPr>
          <p:cNvSpPr txBox="1"/>
          <p:nvPr/>
        </p:nvSpPr>
        <p:spPr>
          <a:xfrm>
            <a:off x="3905615" y="4047399"/>
            <a:ext cx="67390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D579FB35-3068-70DF-178D-6D9CF9F51C96}"/>
              </a:ext>
            </a:extLst>
          </p:cNvPr>
          <p:cNvSpPr txBox="1"/>
          <p:nvPr/>
        </p:nvSpPr>
        <p:spPr>
          <a:xfrm>
            <a:off x="5746941" y="5397910"/>
            <a:ext cx="58145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65145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omb/>
      </p:transition>
    </mc:Choice>
    <mc:Fallback xmlns="">
      <p:transition spd="slow">
        <p:comb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321</Words>
  <Application>Microsoft Office PowerPoint</Application>
  <PresentationFormat>Grand écran</PresentationFormat>
  <Paragraphs>79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14</cp:revision>
  <dcterms:created xsi:type="dcterms:W3CDTF">2025-02-15T19:31:22Z</dcterms:created>
  <dcterms:modified xsi:type="dcterms:W3CDTF">2025-02-17T09:29:58Z</dcterms:modified>
</cp:coreProperties>
</file>