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7"/>
  </p:notesMasterIdLst>
  <p:sldIdLst>
    <p:sldId id="318" r:id="rId2"/>
    <p:sldId id="316" r:id="rId3"/>
    <p:sldId id="265" r:id="rId4"/>
    <p:sldId id="302" r:id="rId5"/>
    <p:sldId id="259" r:id="rId6"/>
    <p:sldId id="270" r:id="rId7"/>
    <p:sldId id="283" r:id="rId8"/>
    <p:sldId id="312" r:id="rId9"/>
    <p:sldId id="272" r:id="rId10"/>
    <p:sldId id="261" r:id="rId11"/>
    <p:sldId id="274" r:id="rId12"/>
    <p:sldId id="268" r:id="rId13"/>
    <p:sldId id="311" r:id="rId14"/>
    <p:sldId id="279" r:id="rId15"/>
    <p:sldId id="284" r:id="rId16"/>
    <p:sldId id="298" r:id="rId17"/>
    <p:sldId id="292" r:id="rId18"/>
    <p:sldId id="278" r:id="rId19"/>
    <p:sldId id="290" r:id="rId20"/>
    <p:sldId id="321" r:id="rId21"/>
    <p:sldId id="282" r:id="rId22"/>
    <p:sldId id="295" r:id="rId23"/>
    <p:sldId id="320" r:id="rId24"/>
    <p:sldId id="289" r:id="rId25"/>
    <p:sldId id="287" r:id="rId26"/>
    <p:sldId id="291" r:id="rId27"/>
    <p:sldId id="293" r:id="rId28"/>
    <p:sldId id="264" r:id="rId29"/>
    <p:sldId id="296" r:id="rId30"/>
    <p:sldId id="276" r:id="rId31"/>
    <p:sldId id="273" r:id="rId32"/>
    <p:sldId id="260" r:id="rId33"/>
    <p:sldId id="285" r:id="rId34"/>
    <p:sldId id="277" r:id="rId35"/>
    <p:sldId id="288" r:id="rId36"/>
  </p:sldIdLst>
  <p:sldSz cx="6119813" cy="3444875"/>
  <p:notesSz cx="6858000" cy="9144000"/>
  <p:embeddedFontLst>
    <p:embeddedFont>
      <p:font typeface="Algerian" panose="04020705040A02060702" pitchFamily="82" charset="0"/>
      <p:regular r:id="rId38"/>
    </p:embeddedFont>
    <p:embeddedFont>
      <p:font typeface="Andy" panose="020B0604020202020204" charset="0"/>
      <p:bold r:id="rId39"/>
    </p:embeddedFont>
    <p:embeddedFont>
      <p:font typeface="Arial Black" panose="020B0A04020102020204" pitchFamily="34" charset="0"/>
      <p:regular r:id="rId40"/>
      <p:bold r:id="rId41"/>
    </p:embeddedFont>
    <p:embeddedFont>
      <p:font typeface="Book Antiqua" panose="02040602050305030304" pitchFamily="18" charset="0"/>
      <p:regular r:id="rId42"/>
      <p:bold r:id="rId43"/>
      <p:italic r:id="rId44"/>
      <p:boldItalic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Monotype Corsiva" panose="03010101010201010101" pitchFamily="66" charset="0"/>
      <p:italic r:id="rId50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29423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58846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88269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17692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1471156" algn="l" defTabSz="58846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1765387" algn="l" defTabSz="58846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2059618" algn="l" defTabSz="58846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2353849" algn="l" defTabSz="58846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epFHlDKDVKxsaChcu9RO6w==" hashData="lwhcgeb8JpSwvj42Qto4ZJoUNqs4QPGl5VlBu+5CQEQOhUHasSumPOfQBFa9wmVA6KTwIvhH592aCiYbyP2nBw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  <a:srgbClr val="99FF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85" autoAdjust="0"/>
    <p:restoredTop sz="94660"/>
  </p:normalViewPr>
  <p:slideViewPr>
    <p:cSldViewPr>
      <p:cViewPr varScale="1">
        <p:scale>
          <a:sx n="135" d="100"/>
          <a:sy n="135" d="100"/>
        </p:scale>
        <p:origin x="811" y="84"/>
      </p:cViewPr>
      <p:guideLst>
        <p:guide orient="horz" pos="1085"/>
        <p:guide pos="1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4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64A06BC-72AE-450C-A896-2139378562C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B5A1576-86E4-4419-B820-65139C5D946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FD26863-F712-438B-9142-DDB0141DB9D4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E179A3FF-C6E5-43A4-BAB2-17F6EB5A83F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AC8AA5F0-793F-463C-A280-EE7A667EF4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5F0342F-F4A3-4DDD-87B8-BC9EBC61199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69E0F66-697B-4E77-A8D7-FC6E9C389D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F190613-BDB8-4B68-A983-29FB40BB5644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773" kern="1200">
        <a:solidFill>
          <a:schemeClr val="tx1"/>
        </a:solidFill>
        <a:latin typeface="+mn-lt"/>
        <a:ea typeface="+mn-ea"/>
        <a:cs typeface="+mn-cs"/>
      </a:defRPr>
    </a:lvl1pPr>
    <a:lvl2pPr marL="294231" algn="l" rtl="0" eaLnBrk="0" fontAlgn="base" hangingPunct="0">
      <a:spcBef>
        <a:spcPct val="30000"/>
      </a:spcBef>
      <a:spcAft>
        <a:spcPct val="0"/>
      </a:spcAft>
      <a:defRPr sz="773" kern="1200">
        <a:solidFill>
          <a:schemeClr val="tx1"/>
        </a:solidFill>
        <a:latin typeface="+mn-lt"/>
        <a:ea typeface="+mn-ea"/>
        <a:cs typeface="+mn-cs"/>
      </a:defRPr>
    </a:lvl2pPr>
    <a:lvl3pPr marL="588462" algn="l" rtl="0" eaLnBrk="0" fontAlgn="base" hangingPunct="0">
      <a:spcBef>
        <a:spcPct val="30000"/>
      </a:spcBef>
      <a:spcAft>
        <a:spcPct val="0"/>
      </a:spcAft>
      <a:defRPr sz="773" kern="1200">
        <a:solidFill>
          <a:schemeClr val="tx1"/>
        </a:solidFill>
        <a:latin typeface="+mn-lt"/>
        <a:ea typeface="+mn-ea"/>
        <a:cs typeface="+mn-cs"/>
      </a:defRPr>
    </a:lvl3pPr>
    <a:lvl4pPr marL="882693" algn="l" rtl="0" eaLnBrk="0" fontAlgn="base" hangingPunct="0">
      <a:spcBef>
        <a:spcPct val="30000"/>
      </a:spcBef>
      <a:spcAft>
        <a:spcPct val="0"/>
      </a:spcAft>
      <a:defRPr sz="773" kern="1200">
        <a:solidFill>
          <a:schemeClr val="tx1"/>
        </a:solidFill>
        <a:latin typeface="+mn-lt"/>
        <a:ea typeface="+mn-ea"/>
        <a:cs typeface="+mn-cs"/>
      </a:defRPr>
    </a:lvl4pPr>
    <a:lvl5pPr marL="1176924" algn="l" rtl="0" eaLnBrk="0" fontAlgn="base" hangingPunct="0">
      <a:spcBef>
        <a:spcPct val="30000"/>
      </a:spcBef>
      <a:spcAft>
        <a:spcPct val="0"/>
      </a:spcAft>
      <a:defRPr sz="773" kern="1200">
        <a:solidFill>
          <a:schemeClr val="tx1"/>
        </a:solidFill>
        <a:latin typeface="+mn-lt"/>
        <a:ea typeface="+mn-ea"/>
        <a:cs typeface="+mn-cs"/>
      </a:defRPr>
    </a:lvl5pPr>
    <a:lvl6pPr marL="1471156" algn="l" defTabSz="58846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6pPr>
    <a:lvl7pPr marL="1765387" algn="l" defTabSz="58846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7pPr>
    <a:lvl8pPr marL="2059618" algn="l" defTabSz="58846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8pPr>
    <a:lvl9pPr marL="2353849" algn="l" defTabSz="58846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3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00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275C676-01FB-4CCD-B369-3B074767F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39BE8-FDD3-4CC2-90D5-9068FAA0F8C1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DD291A1B-0BCF-471F-996D-F8163481B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D4E5472-BC1B-45E7-A894-8D8716B30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2F2E5-1F09-40D7-9AE9-3FE4218686EB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721424984"/>
      </p:ext>
    </p:extLst>
  </p:cSld>
  <p:clrMapOvr>
    <a:masterClrMapping/>
  </p:clrMapOvr>
  <p:transition spd="slow" advClick="0" advTm="575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91F2030-8A45-4AF1-9697-CAA0F68C6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64855-920F-422A-BA12-90646C09B63C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DD5556AB-080B-40CC-BE86-82DD5AF4C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413EA84-8818-40B0-A961-9A218D038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1E61F-4B98-417B-82C4-C29C08DD67DA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082092299"/>
      </p:ext>
    </p:extLst>
  </p:cSld>
  <p:clrMapOvr>
    <a:masterClrMapping/>
  </p:clrMapOvr>
  <p:transition spd="slow" advClick="0" advTm="575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1"/>
          </a:xfrm>
        </p:spPr>
        <p:txBody>
          <a:bodyPr anchor="t"/>
          <a:lstStyle>
            <a:lvl1pPr algn="l">
              <a:defRPr sz="2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1pPr>
            <a:lvl2pPr marL="2286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2pPr>
            <a:lvl3pPr marL="45720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3pPr>
            <a:lvl4pPr marL="6858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4pPr>
            <a:lvl5pPr marL="9144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5pPr>
            <a:lvl6pPr marL="11430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6pPr>
            <a:lvl7pPr marL="13716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7pPr>
            <a:lvl8pPr marL="16002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8pPr>
            <a:lvl9pPr marL="18288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4ED56E35-891D-4187-B045-7D6FA1C28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E60B8-305A-43BA-B25C-537A2CEB6082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3952047-2E90-4FD7-A419-24224D9C6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6B43601-C5CE-4D12-A524-9E4B33D40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B0E5C4-4894-463B-8E50-4C02EF7C6814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769405549"/>
      </p:ext>
    </p:extLst>
  </p:cSld>
  <p:clrMapOvr>
    <a:masterClrMapping/>
  </p:clrMapOvr>
  <p:transition spd="slow" advClick="0" advTm="575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E0AC8CA4-8A78-462A-97D1-4D8B38051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DA62F-915D-4E78-A064-8140551167A6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72AAEFEB-9172-4007-8444-C8DA79144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3F73E050-5D5A-4B0B-918F-4C3EBAAF6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F91D2-A142-4430-917B-2CF3015BD115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877543942"/>
      </p:ext>
    </p:extLst>
  </p:cSld>
  <p:clrMapOvr>
    <a:masterClrMapping/>
  </p:clrMapOvr>
  <p:transition spd="slow" advClick="0" advTm="575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1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C037C1C7-E675-4CFB-91B7-3E68A46AF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AC27E-62BC-4845-A5CE-2A639EFBD19D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9D2E00E2-35BD-4CB6-B25A-858B29A61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A89216D9-8EE7-4452-A9AD-7029E8F14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540A7F-994D-4ED5-A59E-B305B93EB358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716386896"/>
      </p:ext>
    </p:extLst>
  </p:cSld>
  <p:clrMapOvr>
    <a:masterClrMapping/>
  </p:clrMapOvr>
  <p:transition spd="slow" advClick="0" advTm="575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1B4ED8AF-9BA2-4C63-88C0-5354B233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E9249-5F7F-4961-86D1-0C7D955FEED2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39E92A8A-F928-4D5E-905D-CC2AFB5FF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2F57772E-691C-40AE-B2D8-95BA0C4DD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781708-3D66-4ACA-9BBF-4BFC1A837157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979901030"/>
      </p:ext>
    </p:extLst>
  </p:cSld>
  <p:clrMapOvr>
    <a:masterClrMapping/>
  </p:clrMapOvr>
  <p:transition spd="slow" advClick="0" advTm="575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776046DE-0B54-4820-BB88-3CD612E73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272F0-F561-476C-BBBB-1D46614604F0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23684241-BA18-4521-A70E-E8924CBCB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924E6E6A-F538-4B05-926D-5F5C35DAD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7D914-1A9B-4C28-B413-A3BB58F9AE05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406405200"/>
      </p:ext>
    </p:extLst>
  </p:cSld>
  <p:clrMapOvr>
    <a:masterClrMapping/>
  </p:clrMapOvr>
  <p:transition spd="slow" advClick="0" advTm="575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6" cy="583715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392677" y="137158"/>
            <a:ext cx="3421145" cy="2940105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260A6752-1289-4CA6-A01D-7FC7852C7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BF479-7DA6-41B7-A62C-76EE0D87651D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488B07EC-15B3-483E-A0E7-51489D79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7FCF908D-A669-4F96-A1C9-8BCB07365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8D44AC-B43B-4513-AD15-91751A3DCE95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4040517932"/>
      </p:ext>
    </p:extLst>
  </p:cSld>
  <p:clrMapOvr>
    <a:masterClrMapping/>
  </p:clrMapOvr>
  <p:transition spd="slow" advClick="0" advTm="575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99526" y="2411412"/>
            <a:ext cx="3671888" cy="284681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000"/>
            </a:lvl4pPr>
            <a:lvl5pPr marL="914400" indent="0">
              <a:buNone/>
              <a:defRPr sz="1000"/>
            </a:lvl5pPr>
            <a:lvl6pPr marL="1143000" indent="0">
              <a:buNone/>
              <a:defRPr sz="1000"/>
            </a:lvl6pPr>
            <a:lvl7pPr marL="1371600" indent="0">
              <a:buNone/>
              <a:defRPr sz="1000"/>
            </a:lvl7pPr>
            <a:lvl8pPr marL="1600200" indent="0">
              <a:buNone/>
              <a:defRPr sz="1000"/>
            </a:lvl8pPr>
            <a:lvl9pPr marL="1828800" indent="0">
              <a:buNone/>
              <a:defRPr sz="1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1C0CF31F-C327-4E48-96C0-251D55F2C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BB0A1-EC49-43F9-AAFF-2C25ED01EA80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51C3B72E-CE25-4F32-A6F1-B5A7B32BA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0DB344A3-5E6D-4AE3-8BFA-6FBDBD307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D1E1A-8026-4363-8109-FE220CED541A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853913662"/>
      </p:ext>
    </p:extLst>
  </p:cSld>
  <p:clrMapOvr>
    <a:masterClrMapping/>
  </p:clrMapOvr>
  <p:transition spd="slow" advClick="0" advTm="575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66A2315-ABA1-4951-9078-BE851E5F3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CBF73-14C6-407C-B7FE-0AABC8E3A773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F9CD593-7BF6-4A34-8FB0-F75A1326E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4415A6B-C6AA-42AC-940A-6E752C5F4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2598C-5CEE-4840-A2F8-BAE684E59A30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986294029"/>
      </p:ext>
    </p:extLst>
  </p:cSld>
  <p:clrMapOvr>
    <a:masterClrMapping/>
  </p:clrMapOvr>
  <p:transition spd="slow" advClick="0" advTm="575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0081B03D-7DFE-4728-928E-7161DD95F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8EBEF-5BA4-410C-856B-959E47C5593E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A32CFB3-5F3E-4531-A64E-1E5DAD61B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9F4D514-E589-47FB-A253-A5972A870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AC730A-24A5-4F74-AB9D-7223FA6B3F8A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069172839"/>
      </p:ext>
    </p:extLst>
  </p:cSld>
  <p:clrMapOvr>
    <a:masterClrMapping/>
  </p:clrMapOvr>
  <p:transition spd="slow" advClick="0" advTm="575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4B66480A-0ECD-491C-B88E-2F1EA2D2A2A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/>
              <a:t>Haga clic para modificar el estilo de título del patrón</a:t>
            </a:r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EA180206-C082-4724-B085-CE73399363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/>
              <a:t>Haga clic para modificar el estilo de texto del patrón</a:t>
            </a:r>
          </a:p>
          <a:p>
            <a:pPr lvl="1"/>
            <a:r>
              <a:rPr lang="es-ES" altLang="fr-FR"/>
              <a:t>Segundo nivel</a:t>
            </a:r>
          </a:p>
          <a:p>
            <a:pPr lvl="2"/>
            <a:r>
              <a:rPr lang="es-ES" altLang="fr-FR"/>
              <a:t>Tercer nivel</a:t>
            </a:r>
          </a:p>
          <a:p>
            <a:pPr lvl="3"/>
            <a:r>
              <a:rPr lang="es-ES" altLang="fr-FR"/>
              <a:t>Cuarto nivel</a:t>
            </a:r>
          </a:p>
          <a:p>
            <a:pPr lvl="4"/>
            <a:r>
              <a:rPr lang="es-ES" altLang="fr-FR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8543236-D0A6-460C-96DE-44EB515AA3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3208"/>
            <a:ext cx="1427957" cy="1827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2599A4-7CED-4463-A958-3A97A00F4F76}" type="datetimeFigureOut">
              <a:rPr lang="es-ES"/>
              <a:pPr>
                <a:defRPr/>
              </a:pPr>
              <a:t>29/08/2024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BF69FDF-4C21-4979-B6A9-44A0354B31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3208"/>
            <a:ext cx="1937941" cy="1827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D903192-7190-4DAC-99A2-F3FB93E105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3208"/>
            <a:ext cx="1427957" cy="18276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8E896E07-0B51-4B45-8004-BDF19AD2C9FB}" type="slidenum">
              <a:rPr lang="es-ES" altLang="fr-FR"/>
              <a:pPr/>
              <a:t>‹N°›</a:t>
            </a:fld>
            <a:endParaRPr lang="es-ES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750"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5pPr>
      <a:lvl6pPr marL="2286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6pPr>
      <a:lvl7pPr marL="4572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7pPr>
      <a:lvl8pPr marL="6858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8pPr>
      <a:lvl9pPr marL="9144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9pPr>
    </p:titleStyle>
    <p:bodyStyle>
      <a:lvl1pPr marL="1714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indent="-1428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71500" indent="-1143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800100" indent="-1143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-1143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573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145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431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430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28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g"/><Relationship Id="rId5" Type="http://schemas.openxmlformats.org/officeDocument/2006/relationships/image" Target="../media/image39.gif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69D2D8BE-E8A0-426D-8224-BA66F0F69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41" y="794"/>
            <a:ext cx="6120000" cy="34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27AA1E40-68B7-46E9-95E6-2ED249A6A3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000" y="30262"/>
            <a:ext cx="4320000" cy="1044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b" anchorCtr="1">
            <a:prstTxWarp prst="textDeflateBottom">
              <a:avLst/>
            </a:prstTxWarp>
          </a:bodyPr>
          <a:lstStyle/>
          <a:p>
            <a:pPr algn="ctr" eaLnBrk="0" hangingPunct="0">
              <a:defRPr/>
            </a:pPr>
            <a:r>
              <a:rPr lang="es-ES" sz="20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  <a:cs typeface="Arial" charset="0"/>
              </a:rPr>
              <a:t>LA VIE CAMPAGNARDE AU XIX SIECLE</a:t>
            </a:r>
          </a:p>
        </p:txBody>
      </p:sp>
      <p:sp>
        <p:nvSpPr>
          <p:cNvPr id="4" name="1 CuadroTexto">
            <a:extLst>
              <a:ext uri="{FF2B5EF4-FFF2-40B4-BE49-F238E27FC236}">
                <a16:creationId xmlns:a16="http://schemas.microsoft.com/office/drawing/2014/main" id="{A506C9B0-8942-4D30-8FE9-7343A64CF0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000" y="1296000"/>
            <a:ext cx="216000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fr-FR" sz="1200" dirty="0">
                <a:latin typeface="Arial Black" panose="020B0A04020102020204" pitchFamily="34" charset="0"/>
              </a:rPr>
              <a:t>Julien  Dupré</a:t>
            </a:r>
          </a:p>
          <a:p>
            <a:pPr algn="ctr" eaLnBrk="1" hangingPunct="1"/>
            <a:r>
              <a:rPr lang="fr-FR" altLang="fr-FR" sz="1000" dirty="0"/>
              <a:t>Peintre français (1851-1910) qui a peint avec fidélité la vie des paysans, les durs travaux des champs et la complicité entre l'homme et l'animal.</a:t>
            </a:r>
            <a:endParaRPr lang="es-ES" altLang="fr-FR" sz="1000" dirty="0">
              <a:latin typeface="Book Antiqua" panose="02040602050305030304" pitchFamily="18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3C8EC98-9853-42D3-9106-E5CBA0420F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772000"/>
            <a:ext cx="2988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200" dirty="0">
                <a:latin typeface="Monotype Corsiva" panose="03010101010201010101" pitchFamily="66" charset="0"/>
              </a:rPr>
              <a:t>Diaporama © Apex</a:t>
            </a:r>
          </a:p>
          <a:p>
            <a:pPr algn="ctr" eaLnBrk="1" hangingPunct="1"/>
            <a:r>
              <a:rPr lang="fr-FR" altLang="fr-FR" sz="1200" dirty="0">
                <a:latin typeface="Monotype Corsiva" panose="03010101010201010101" pitchFamily="66" charset="0"/>
              </a:rPr>
              <a:t>Images : </a:t>
            </a:r>
            <a:r>
              <a:rPr lang="fr-FR" altLang="fr-FR" sz="1200" dirty="0" err="1">
                <a:latin typeface="Monotype Corsiva" panose="03010101010201010101" pitchFamily="66" charset="0"/>
              </a:rPr>
              <a:t>Rehs</a:t>
            </a:r>
            <a:r>
              <a:rPr lang="fr-FR" altLang="fr-FR" sz="1200" dirty="0">
                <a:latin typeface="Monotype Corsiva" panose="03010101010201010101" pitchFamily="66" charset="0"/>
              </a:rPr>
              <a:t> </a:t>
            </a:r>
            <a:r>
              <a:rPr lang="fr-FR" altLang="fr-FR" sz="1200" dirty="0" err="1">
                <a:latin typeface="Monotype Corsiva" panose="03010101010201010101" pitchFamily="66" charset="0"/>
              </a:rPr>
              <a:t>Galleries</a:t>
            </a:r>
            <a:r>
              <a:rPr lang="fr-FR" altLang="fr-FR" sz="1200" dirty="0">
                <a:latin typeface="Monotype Corsiva" panose="03010101010201010101" pitchFamily="66" charset="0"/>
              </a:rPr>
              <a:t> INC. NYC</a:t>
            </a:r>
          </a:p>
          <a:p>
            <a:pPr algn="ctr" eaLnBrk="1" hangingPunct="1"/>
            <a:r>
              <a:rPr lang="fr-FR" altLang="fr-FR" sz="1200" dirty="0">
                <a:latin typeface="Monotype Corsiva" panose="03010101010201010101" pitchFamily="66" charset="0"/>
              </a:rPr>
              <a:t>Musique : La chanson des blés d’or – Jacques Lantier</a:t>
            </a:r>
          </a:p>
        </p:txBody>
      </p:sp>
    </p:spTree>
  </p:cSld>
  <p:clrMapOvr>
    <a:masterClrMapping/>
  </p:clrMapOvr>
  <p:transition spd="slow" advClick="0" advTm="23000">
    <p:dissolve/>
    <p:sndAc>
      <p:stSnd>
        <p:snd r:embed="rId2" name="Chanson des blés d'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8314E-7 -0.01244 C 0.13774 -0.01244 0.25007 0.03641 0.25007 0.10092 C 0.25007 0.16359 0.13774 0.21843 -2.98314E-7 0.21843 C -0.13826 0.21843 -0.25006 0.16359 -0.25006 0.10092 C -0.25006 0.03641 -0.13826 -0.01244 0.01971 0.01383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5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435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5" descr="129.jpg">
            <a:extLst>
              <a:ext uri="{FF2B5EF4-FFF2-40B4-BE49-F238E27FC236}">
                <a16:creationId xmlns:a16="http://schemas.microsoft.com/office/drawing/2014/main" id="{38F38B6E-5549-4DEF-914B-A19C76903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>
            <a:extLst>
              <a:ext uri="{FF2B5EF4-FFF2-40B4-BE49-F238E27FC236}">
                <a16:creationId xmlns:a16="http://schemas.microsoft.com/office/drawing/2014/main" id="{7D7208C6-5BDB-49C3-B327-F101B2908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Image1.jpg">
            <a:extLst>
              <a:ext uri="{FF2B5EF4-FFF2-40B4-BE49-F238E27FC236}">
                <a16:creationId xmlns:a16="http://schemas.microsoft.com/office/drawing/2014/main" id="{EC83F4F4-6F1C-490E-B1ED-E150F7F1F8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008063"/>
            <a:ext cx="2928938" cy="149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1 Imagen">
            <a:extLst>
              <a:ext uri="{FF2B5EF4-FFF2-40B4-BE49-F238E27FC236}">
                <a16:creationId xmlns:a16="http://schemas.microsoft.com/office/drawing/2014/main" id="{8A94E822-71AF-4C45-B44F-907102BFA8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Image2.jpg">
            <a:extLst>
              <a:ext uri="{FF2B5EF4-FFF2-40B4-BE49-F238E27FC236}">
                <a16:creationId xmlns:a16="http://schemas.microsoft.com/office/drawing/2014/main" id="{6229188F-041C-48CC-AE92-B1880B9E16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julien_dupre_a2997_a_moments_rest.jpg">
            <a:extLst>
              <a:ext uri="{FF2B5EF4-FFF2-40B4-BE49-F238E27FC236}">
                <a16:creationId xmlns:a16="http://schemas.microsoft.com/office/drawing/2014/main" id="{8D51396D-F7D1-463F-A53A-FB86913A3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2 Imagen">
            <a:extLst>
              <a:ext uri="{FF2B5EF4-FFF2-40B4-BE49-F238E27FC236}">
                <a16:creationId xmlns:a16="http://schemas.microsoft.com/office/drawing/2014/main" id="{5B1380EA-43B6-45A3-874A-57F0F6694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57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>
            <a:extLst>
              <a:ext uri="{FF2B5EF4-FFF2-40B4-BE49-F238E27FC236}">
                <a16:creationId xmlns:a16="http://schemas.microsoft.com/office/drawing/2014/main" id="{95384ABF-0EF0-45DA-9B6A-97836A329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>
            <a:extLst>
              <a:ext uri="{FF2B5EF4-FFF2-40B4-BE49-F238E27FC236}">
                <a16:creationId xmlns:a16="http://schemas.microsoft.com/office/drawing/2014/main" id="{2958782C-445F-4F76-B364-881B93323C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>
            <a:extLst>
              <a:ext uri="{FF2B5EF4-FFF2-40B4-BE49-F238E27FC236}">
                <a16:creationId xmlns:a16="http://schemas.microsoft.com/office/drawing/2014/main" id="{83D46B49-1BC4-4C4F-B26B-44B9A0285C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>
            <a:extLst>
              <a:ext uri="{FF2B5EF4-FFF2-40B4-BE49-F238E27FC236}">
                <a16:creationId xmlns:a16="http://schemas.microsoft.com/office/drawing/2014/main" id="{F3BC84DB-2BC5-4557-8B47-A1D227012D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>
            <a:extLst>
              <a:ext uri="{FF2B5EF4-FFF2-40B4-BE49-F238E27FC236}">
                <a16:creationId xmlns:a16="http://schemas.microsoft.com/office/drawing/2014/main" id="{578DA053-1FF1-4DF9-959E-BD7B5EE98A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>
            <a:extLst>
              <a:ext uri="{FF2B5EF4-FFF2-40B4-BE49-F238E27FC236}">
                <a16:creationId xmlns:a16="http://schemas.microsoft.com/office/drawing/2014/main" id="{74C26A45-3CA5-4345-9237-61C092068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>
            <a:extLst>
              <a:ext uri="{FF2B5EF4-FFF2-40B4-BE49-F238E27FC236}">
                <a16:creationId xmlns:a16="http://schemas.microsoft.com/office/drawing/2014/main" id="{4F8D3E5E-C17D-497C-87A5-6506EA75B2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6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>
            <a:extLst>
              <a:ext uri="{FF2B5EF4-FFF2-40B4-BE49-F238E27FC236}">
                <a16:creationId xmlns:a16="http://schemas.microsoft.com/office/drawing/2014/main" id="{CF5148A1-9740-4DF6-B5AA-4296808EB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2 Imagen">
            <a:extLst>
              <a:ext uri="{FF2B5EF4-FFF2-40B4-BE49-F238E27FC236}">
                <a16:creationId xmlns:a16="http://schemas.microsoft.com/office/drawing/2014/main" id="{DF08144C-AF38-4527-838D-0C9274443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>
            <a:extLst>
              <a:ext uri="{FF2B5EF4-FFF2-40B4-BE49-F238E27FC236}">
                <a16:creationId xmlns:a16="http://schemas.microsoft.com/office/drawing/2014/main" id="{4B32FC02-407E-44E5-A1A1-BEF99561C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>
            <a:extLst>
              <a:ext uri="{FF2B5EF4-FFF2-40B4-BE49-F238E27FC236}">
                <a16:creationId xmlns:a16="http://schemas.microsoft.com/office/drawing/2014/main" id="{4B5B4AF1-6924-4BEC-BBC5-A239000A2C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>
            <a:extLst>
              <a:ext uri="{FF2B5EF4-FFF2-40B4-BE49-F238E27FC236}">
                <a16:creationId xmlns:a16="http://schemas.microsoft.com/office/drawing/2014/main" id="{AA281EC4-BE43-4A71-A8F0-C64D5D557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>
            <a:extLst>
              <a:ext uri="{FF2B5EF4-FFF2-40B4-BE49-F238E27FC236}">
                <a16:creationId xmlns:a16="http://schemas.microsoft.com/office/drawing/2014/main" id="{1029FB02-899A-40BB-85FC-A47F919C3D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2 Imagen">
            <a:extLst>
              <a:ext uri="{FF2B5EF4-FFF2-40B4-BE49-F238E27FC236}">
                <a16:creationId xmlns:a16="http://schemas.microsoft.com/office/drawing/2014/main" id="{1E00F83C-5AAF-4544-81BC-7B71D8BDF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1242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>
            <a:extLst>
              <a:ext uri="{FF2B5EF4-FFF2-40B4-BE49-F238E27FC236}">
                <a16:creationId xmlns:a16="http://schemas.microsoft.com/office/drawing/2014/main" id="{6AAD4F29-1211-42C1-B298-062D858930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>
            <a:extLst>
              <a:ext uri="{FF2B5EF4-FFF2-40B4-BE49-F238E27FC236}">
                <a16:creationId xmlns:a16="http://schemas.microsoft.com/office/drawing/2014/main" id="{903EEA6B-277F-46B2-BFE8-50545BDAD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6120000" cy="344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>
            <a:extLst>
              <a:ext uri="{FF2B5EF4-FFF2-40B4-BE49-F238E27FC236}">
                <a16:creationId xmlns:a16="http://schemas.microsoft.com/office/drawing/2014/main" id="{0D2E8631-38A2-4BE9-984E-F4E0DE64F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>
            <a:extLst>
              <a:ext uri="{FF2B5EF4-FFF2-40B4-BE49-F238E27FC236}">
                <a16:creationId xmlns:a16="http://schemas.microsoft.com/office/drawing/2014/main" id="{A4000CF9-DD09-40B0-B2DC-272AA0303F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>
            <a:extLst>
              <a:ext uri="{FF2B5EF4-FFF2-40B4-BE49-F238E27FC236}">
                <a16:creationId xmlns:a16="http://schemas.microsoft.com/office/drawing/2014/main" id="{25139CE9-67DB-4E7E-BE2D-6EA1ED9E9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2 Imagen">
            <a:extLst>
              <a:ext uri="{FF2B5EF4-FFF2-40B4-BE49-F238E27FC236}">
                <a16:creationId xmlns:a16="http://schemas.microsoft.com/office/drawing/2014/main" id="{2136953B-78C7-4420-8A49-7892D5060E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2 Imagen">
            <a:extLst>
              <a:ext uri="{FF2B5EF4-FFF2-40B4-BE49-F238E27FC236}">
                <a16:creationId xmlns:a16="http://schemas.microsoft.com/office/drawing/2014/main" id="{9DB628AA-EF50-4967-965F-9320035FB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5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>
            <a:extLst>
              <a:ext uri="{FF2B5EF4-FFF2-40B4-BE49-F238E27FC236}">
                <a16:creationId xmlns:a16="http://schemas.microsoft.com/office/drawing/2014/main" id="{11F2D97D-E18A-4EBB-AF51-620F1EF6C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>
            <a:extLst>
              <a:ext uri="{FF2B5EF4-FFF2-40B4-BE49-F238E27FC236}">
                <a16:creationId xmlns:a16="http://schemas.microsoft.com/office/drawing/2014/main" id="{7064B1B0-353D-4CB6-992A-D4E77BE8A7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6120000" cy="3445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>
            <a:extLst>
              <a:ext uri="{FF2B5EF4-FFF2-40B4-BE49-F238E27FC236}">
                <a16:creationId xmlns:a16="http://schemas.microsoft.com/office/drawing/2014/main" id="{0D478711-A3E5-4A6F-B7B1-CB9175EB6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2 Imagen">
            <a:extLst>
              <a:ext uri="{FF2B5EF4-FFF2-40B4-BE49-F238E27FC236}">
                <a16:creationId xmlns:a16="http://schemas.microsoft.com/office/drawing/2014/main" id="{BE68AD2D-17CD-464B-A5A0-218DEF38A9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>
            <a:extLst>
              <a:ext uri="{FF2B5EF4-FFF2-40B4-BE49-F238E27FC236}">
                <a16:creationId xmlns:a16="http://schemas.microsoft.com/office/drawing/2014/main" id="{70AA80E1-66AD-4A45-AFCD-2A87F1DDB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>
            <a:extLst>
              <a:ext uri="{FF2B5EF4-FFF2-40B4-BE49-F238E27FC236}">
                <a16:creationId xmlns:a16="http://schemas.microsoft.com/office/drawing/2014/main" id="{268CC4A1-4162-408D-8EE9-13A862D7E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50"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1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1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1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1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segado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segadores</Template>
  <TotalTime>775</TotalTime>
  <Words>64</Words>
  <Application>Microsoft Office PowerPoint</Application>
  <PresentationFormat>Personnalisé</PresentationFormat>
  <Paragraphs>9</Paragraphs>
  <Slides>35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3" baseType="lpstr">
      <vt:lpstr>Arial Black</vt:lpstr>
      <vt:lpstr>Algerian</vt:lpstr>
      <vt:lpstr>Book Antiqua</vt:lpstr>
      <vt:lpstr>Monotype Corsiva</vt:lpstr>
      <vt:lpstr>Calibri</vt:lpstr>
      <vt:lpstr>Arial</vt:lpstr>
      <vt:lpstr>Andy</vt:lpstr>
      <vt:lpstr>segadores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The houze!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Campagne</dc:title>
  <dc:creator>apex1</dc:creator>
  <cp:lastModifiedBy>apex1</cp:lastModifiedBy>
  <cp:revision>99</cp:revision>
  <dcterms:created xsi:type="dcterms:W3CDTF">2009-02-15T14:05:07Z</dcterms:created>
  <dcterms:modified xsi:type="dcterms:W3CDTF">2024-08-29T06:55:17Z</dcterms:modified>
</cp:coreProperties>
</file>