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7"/>
  </p:notesMasterIdLst>
  <p:handoutMasterIdLst>
    <p:handoutMasterId r:id="rId18"/>
  </p:handoutMasterIdLst>
  <p:sldIdLst>
    <p:sldId id="285" r:id="rId5"/>
    <p:sldId id="261" r:id="rId6"/>
    <p:sldId id="263" r:id="rId7"/>
    <p:sldId id="299" r:id="rId8"/>
    <p:sldId id="300" r:id="rId9"/>
    <p:sldId id="293" r:id="rId10"/>
    <p:sldId id="301" r:id="rId11"/>
    <p:sldId id="262" r:id="rId12"/>
    <p:sldId id="302" r:id="rId13"/>
    <p:sldId id="296" r:id="rId14"/>
    <p:sldId id="298" r:id="rId15"/>
    <p:sldId id="292" r:id="rId16"/>
  </p:sldIdLst>
  <p:sldSz cx="12192000" cy="6858000"/>
  <p:notesSz cx="6858000" cy="9144000"/>
  <p:defaultTextStyle>
    <a:defPPr rtl="0">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648" userDrawn="1">
          <p15:clr>
            <a:srgbClr val="A4A3A4"/>
          </p15:clr>
        </p15:guide>
        <p15:guide id="2" pos="2664" userDrawn="1">
          <p15:clr>
            <a:srgbClr val="A4A3A4"/>
          </p15:clr>
        </p15:guide>
        <p15:guide id="3" orient="horz" pos="2664" userDrawn="1">
          <p15:clr>
            <a:srgbClr val="A4A3A4"/>
          </p15:clr>
        </p15:guide>
        <p15:guide id="4" orient="horz" pos="3271"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6" d="100"/>
          <a:sy n="116" d="100"/>
        </p:scale>
        <p:origin x="354" y="108"/>
      </p:cViewPr>
      <p:guideLst>
        <p:guide orient="horz" pos="3648"/>
        <p:guide pos="2664"/>
        <p:guide orient="horz" pos="2664"/>
        <p:guide orient="horz" pos="3271"/>
      </p:guideLst>
    </p:cSldViewPr>
  </p:slideViewPr>
  <p:notesTextViewPr>
    <p:cViewPr>
      <p:scale>
        <a:sx n="1" d="1"/>
        <a:sy n="1" d="1"/>
      </p:scale>
      <p:origin x="0" y="0"/>
    </p:cViewPr>
  </p:notesTextViewPr>
  <p:notesViewPr>
    <p:cSldViewPr snapToGrid="0">
      <p:cViewPr varScale="1">
        <p:scale>
          <a:sx n="93" d="100"/>
          <a:sy n="93" d="100"/>
        </p:scale>
        <p:origin x="3708"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38D32CE2-6C64-40A5-9DAB-DD3946A432E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fr-FR"/>
          </a:p>
        </p:txBody>
      </p:sp>
      <p:sp>
        <p:nvSpPr>
          <p:cNvPr id="3" name="Espace réservé de la date 2">
            <a:extLst>
              <a:ext uri="{FF2B5EF4-FFF2-40B4-BE49-F238E27FC236}">
                <a16:creationId xmlns:a16="http://schemas.microsoft.com/office/drawing/2014/main" id="{720569BD-8C5B-4110-9E60-C359DDF5614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9113D84D-BAC2-4D38-A26F-A4576D4C56B3}" type="datetime1">
              <a:rPr lang="fr-FR" smtClean="0"/>
              <a:t>14/02/2025</a:t>
            </a:fld>
            <a:endParaRPr lang="fr-FR"/>
          </a:p>
        </p:txBody>
      </p:sp>
      <p:sp>
        <p:nvSpPr>
          <p:cNvPr id="4" name="Espace réservé du pied de page 3">
            <a:extLst>
              <a:ext uri="{FF2B5EF4-FFF2-40B4-BE49-F238E27FC236}">
                <a16:creationId xmlns:a16="http://schemas.microsoft.com/office/drawing/2014/main" id="{84C05E23-8F29-4628-B4F0-7CBCB7658FD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fr-FR"/>
          </a:p>
        </p:txBody>
      </p:sp>
    </p:spTree>
    <p:extLst>
      <p:ext uri="{BB962C8B-B14F-4D97-AF65-F5344CB8AC3E}">
        <p14:creationId xmlns:p14="http://schemas.microsoft.com/office/powerpoint/2010/main" val="159193352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fr-FR" noProof="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ED828C10-3736-436E-9410-6A4A110607AE}" type="datetime1">
              <a:rPr lang="fr-FR" noProof="0" smtClean="0"/>
              <a:t>14/02/2025</a:t>
            </a:fld>
            <a:endParaRPr lang="fr-FR" noProof="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fr-FR" noProof="0"/>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fr-FR" noProof="0"/>
              <a:t>Modifiez les styles du texte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fr-FR" noProof="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4F4F1A11-BB96-443E-B274-982C61AA7E0D}" type="slidenum">
              <a:rPr lang="fr-FR" noProof="0" smtClean="0"/>
              <a:t>‹N°›</a:t>
            </a:fld>
            <a:endParaRPr lang="fr-FR" noProof="0"/>
          </a:p>
        </p:txBody>
      </p:sp>
    </p:spTree>
    <p:extLst>
      <p:ext uri="{BB962C8B-B14F-4D97-AF65-F5344CB8AC3E}">
        <p14:creationId xmlns:p14="http://schemas.microsoft.com/office/powerpoint/2010/main" val="115289623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a:p>
        </p:txBody>
      </p:sp>
      <p:sp>
        <p:nvSpPr>
          <p:cNvPr id="4" name="Espace réservé du numéro de diapositive 3"/>
          <p:cNvSpPr>
            <a:spLocks noGrp="1"/>
          </p:cNvSpPr>
          <p:nvPr>
            <p:ph type="sldNum" sz="quarter" idx="5"/>
          </p:nvPr>
        </p:nvSpPr>
        <p:spPr/>
        <p:txBody>
          <a:bodyPr rtlCol="0"/>
          <a:lstStyle/>
          <a:p>
            <a:pPr rtl="0"/>
            <a:fld id="{4F4F1A11-BB96-443E-B274-982C61AA7E0D}" type="slidenum">
              <a:rPr lang="fr-FR" smtClean="0"/>
              <a:t>1</a:t>
            </a:fld>
            <a:endParaRPr lang="fr-FR"/>
          </a:p>
        </p:txBody>
      </p:sp>
    </p:spTree>
    <p:extLst>
      <p:ext uri="{BB962C8B-B14F-4D97-AF65-F5344CB8AC3E}">
        <p14:creationId xmlns:p14="http://schemas.microsoft.com/office/powerpoint/2010/main" val="5187072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rtl="0"/>
            <a:fld id="{4F4F1A11-BB96-443E-B274-982C61AA7E0D}" type="slidenum">
              <a:rPr lang="fr-FR" smtClean="0"/>
              <a:t>2</a:t>
            </a:fld>
            <a:endParaRPr lang="fr-FR"/>
          </a:p>
        </p:txBody>
      </p:sp>
    </p:spTree>
    <p:extLst>
      <p:ext uri="{BB962C8B-B14F-4D97-AF65-F5344CB8AC3E}">
        <p14:creationId xmlns:p14="http://schemas.microsoft.com/office/powerpoint/2010/main" val="4683531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rtl="0"/>
            <a:fld id="{4F4F1A11-BB96-443E-B274-982C61AA7E0D}" type="slidenum">
              <a:rPr lang="fr-FR" noProof="0" smtClean="0"/>
              <a:t>3</a:t>
            </a:fld>
            <a:endParaRPr lang="fr-FR" noProof="0"/>
          </a:p>
        </p:txBody>
      </p:sp>
    </p:spTree>
    <p:extLst>
      <p:ext uri="{BB962C8B-B14F-4D97-AF65-F5344CB8AC3E}">
        <p14:creationId xmlns:p14="http://schemas.microsoft.com/office/powerpoint/2010/main" val="16976090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Leadership : processus d’orientation et d’influence décisif d’une personne sur l’action d’un groupe humain en vue de mettre en place une politique et d’atteindre un certain nombre d’objectifs plus ou moins précis.</a:t>
            </a:r>
          </a:p>
          <a:p>
            <a:r>
              <a:rPr lang="fr-FR" dirty="0"/>
              <a:t>Intégration : permet d’assurer la continuité, la qualité et la sécurité des soins.</a:t>
            </a:r>
          </a:p>
          <a:p>
            <a:r>
              <a:rPr lang="fr-FR" dirty="0"/>
              <a:t>Gestion des équipes : processus complexe qui vis a garantir la qualité et la sécurité de soins tout en favorisant un environnement de </a:t>
            </a:r>
            <a:r>
              <a:rPr lang="fr-FR"/>
              <a:t>travail collaboratif.</a:t>
            </a:r>
            <a:endParaRPr lang="fr-FR" dirty="0"/>
          </a:p>
        </p:txBody>
      </p:sp>
      <p:sp>
        <p:nvSpPr>
          <p:cNvPr id="4" name="Espace réservé du numéro de diapositive 3"/>
          <p:cNvSpPr>
            <a:spLocks noGrp="1"/>
          </p:cNvSpPr>
          <p:nvPr>
            <p:ph type="sldNum" sz="quarter" idx="5"/>
          </p:nvPr>
        </p:nvSpPr>
        <p:spPr/>
        <p:txBody>
          <a:bodyPr/>
          <a:lstStyle/>
          <a:p>
            <a:pPr rtl="0"/>
            <a:fld id="{4F4F1A11-BB96-443E-B274-982C61AA7E0D}" type="slidenum">
              <a:rPr lang="fr-FR" smtClean="0"/>
              <a:t>8</a:t>
            </a:fld>
            <a:endParaRPr lang="fr-FR"/>
          </a:p>
        </p:txBody>
      </p:sp>
    </p:spTree>
    <p:extLst>
      <p:ext uri="{BB962C8B-B14F-4D97-AF65-F5344CB8AC3E}">
        <p14:creationId xmlns:p14="http://schemas.microsoft.com/office/powerpoint/2010/main" val="18434051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rtl="0"/>
            <a:fld id="{4F4F1A11-BB96-443E-B274-982C61AA7E0D}" type="slidenum">
              <a:rPr lang="fr-FR" smtClean="0"/>
              <a:t>9</a:t>
            </a:fld>
            <a:endParaRPr lang="fr-FR"/>
          </a:p>
        </p:txBody>
      </p:sp>
    </p:spTree>
    <p:extLst>
      <p:ext uri="{BB962C8B-B14F-4D97-AF65-F5344CB8AC3E}">
        <p14:creationId xmlns:p14="http://schemas.microsoft.com/office/powerpoint/2010/main" val="4683531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i="0" dirty="0">
                <a:solidFill>
                  <a:srgbClr val="FFFFFF"/>
                </a:solidFill>
                <a:effectLst/>
                <a:latin typeface="UICTFontTextStyleBody"/>
              </a:rPr>
              <a:t>Gestion d’équipe de soins par le cadre de santé selon </a:t>
            </a:r>
            <a:r>
              <a:rPr lang="fr-FR" b="1" i="0" dirty="0" err="1">
                <a:solidFill>
                  <a:srgbClr val="FFFFFF"/>
                </a:solidFill>
                <a:effectLst/>
                <a:latin typeface="UICTFontTextStyleBody"/>
              </a:rPr>
              <a:t>Huse</a:t>
            </a:r>
            <a:r>
              <a:rPr lang="fr-FR" b="1" i="0" dirty="0">
                <a:solidFill>
                  <a:srgbClr val="FFFFFF"/>
                </a:solidFill>
                <a:effectLst/>
                <a:latin typeface="UICTFontTextStyleBody"/>
              </a:rPr>
              <a:t>, D’amour, </a:t>
            </a:r>
            <a:r>
              <a:rPr lang="fr-FR" b="1" i="0" dirty="0" err="1">
                <a:solidFill>
                  <a:srgbClr val="FFFFFF"/>
                </a:solidFill>
                <a:effectLst/>
                <a:latin typeface="UICTFontTextStyleBody"/>
              </a:rPr>
              <a:t>jehn</a:t>
            </a:r>
            <a:r>
              <a:rPr lang="fr-FR" b="1" i="0" dirty="0">
                <a:solidFill>
                  <a:srgbClr val="FFFFFF"/>
                </a:solidFill>
                <a:effectLst/>
                <a:latin typeface="UICTFontTextStyleBody"/>
              </a:rPr>
              <a:t>, </a:t>
            </a:r>
            <a:r>
              <a:rPr lang="fr-FR" b="1" i="0" dirty="0" err="1">
                <a:solidFill>
                  <a:srgbClr val="FFFFFF"/>
                </a:solidFill>
                <a:effectLst/>
                <a:latin typeface="UICTFontTextStyleBody"/>
              </a:rPr>
              <a:t>benner</a:t>
            </a:r>
            <a:r>
              <a:rPr lang="fr-FR" b="1" i="0" dirty="0">
                <a:solidFill>
                  <a:srgbClr val="FFFFFF"/>
                </a:solidFill>
                <a:effectLst/>
                <a:latin typeface="UICTFontTextStyleBody"/>
              </a:rPr>
              <a:t> </a:t>
            </a:r>
            <a:endParaRPr lang="fr-FR" dirty="0">
              <a:solidFill>
                <a:srgbClr val="FFFFFF"/>
              </a:solidFill>
              <a:effectLst/>
              <a:latin typeface=".AppleSystemUIFont"/>
            </a:endParaRPr>
          </a:p>
          <a:p>
            <a:r>
              <a:rPr lang="fr-FR" b="0" i="0" dirty="0">
                <a:solidFill>
                  <a:srgbClr val="FFFFFF"/>
                </a:solidFill>
                <a:effectLst/>
                <a:latin typeface="UICTFontTextStyleBody"/>
              </a:rPr>
              <a:t>• </a:t>
            </a:r>
            <a:r>
              <a:rPr lang="fr-FR" b="1" i="0" dirty="0">
                <a:solidFill>
                  <a:srgbClr val="FFFFFF"/>
                </a:solidFill>
                <a:effectLst/>
                <a:latin typeface="UICTFontTextStyleBody"/>
              </a:rPr>
              <a:t>Définition</a:t>
            </a:r>
            <a:r>
              <a:rPr lang="fr-FR" b="0" i="0" dirty="0">
                <a:solidFill>
                  <a:srgbClr val="FFFFFF"/>
                </a:solidFill>
                <a:effectLst/>
                <a:latin typeface="UICTFontTextStyleBody"/>
              </a:rPr>
              <a:t> : La gestion consiste à organiser et coordonner des ressources pour atteindre des objectifs, en optimisant les résultats.</a:t>
            </a:r>
            <a:endParaRPr lang="fr-FR" dirty="0">
              <a:solidFill>
                <a:srgbClr val="FFFFFF"/>
              </a:solidFill>
              <a:effectLst/>
              <a:latin typeface=".AppleSystemUIFont"/>
            </a:endParaRPr>
          </a:p>
          <a:p>
            <a:r>
              <a:rPr lang="fr-FR" b="0" i="0" dirty="0">
                <a:solidFill>
                  <a:srgbClr val="FFFFFF"/>
                </a:solidFill>
                <a:effectLst/>
                <a:latin typeface="UICTFontTextStyleBody"/>
              </a:rPr>
              <a:t>• </a:t>
            </a:r>
            <a:r>
              <a:rPr lang="fr-FR" b="1" i="0" dirty="0">
                <a:solidFill>
                  <a:srgbClr val="FFFFFF"/>
                </a:solidFill>
                <a:effectLst/>
                <a:latin typeface="UICTFontTextStyleBody"/>
              </a:rPr>
              <a:t>Objectifs</a:t>
            </a:r>
            <a:r>
              <a:rPr lang="fr-FR" b="0" i="0" dirty="0">
                <a:solidFill>
                  <a:srgbClr val="FFFFFF"/>
                </a:solidFill>
                <a:effectLst/>
                <a:latin typeface="UICTFontTextStyleBody"/>
              </a:rPr>
              <a:t> : Garantir la qualité et sécurité des soins tout en favorisant un environnement collaboratif et motivant.</a:t>
            </a:r>
            <a:endParaRPr lang="fr-FR" dirty="0">
              <a:solidFill>
                <a:srgbClr val="FFFFFF"/>
              </a:solidFill>
              <a:effectLst/>
              <a:latin typeface=".AppleSystemUIFont"/>
            </a:endParaRPr>
          </a:p>
          <a:p>
            <a:r>
              <a:rPr lang="fr-FR" b="0" i="0" dirty="0">
                <a:solidFill>
                  <a:srgbClr val="FFFFFF"/>
                </a:solidFill>
                <a:effectLst/>
                <a:latin typeface="UICTFontTextStyleBody"/>
              </a:rPr>
              <a:t>• </a:t>
            </a:r>
            <a:r>
              <a:rPr lang="fr-FR" b="1" i="0" dirty="0">
                <a:solidFill>
                  <a:srgbClr val="FFFFFF"/>
                </a:solidFill>
                <a:effectLst/>
                <a:latin typeface="UICTFontTextStyleBody"/>
              </a:rPr>
              <a:t>Compétences clés</a:t>
            </a:r>
            <a:r>
              <a:rPr lang="fr-FR" b="0" i="0" dirty="0">
                <a:solidFill>
                  <a:srgbClr val="FFFFFF"/>
                </a:solidFill>
                <a:effectLst/>
                <a:latin typeface="UICTFontTextStyleBody"/>
              </a:rPr>
              <a:t> :</a:t>
            </a:r>
            <a:endParaRPr lang="fr-FR" dirty="0">
              <a:solidFill>
                <a:srgbClr val="FFFFFF"/>
              </a:solidFill>
              <a:effectLst/>
              <a:latin typeface=".AppleSystemUIFont"/>
            </a:endParaRPr>
          </a:p>
          <a:p>
            <a:r>
              <a:rPr lang="fr-FR" b="0" i="0" dirty="0">
                <a:solidFill>
                  <a:srgbClr val="FFFFFF"/>
                </a:solidFill>
                <a:effectLst/>
                <a:latin typeface="UICTFontTextStyleBody"/>
              </a:rPr>
              <a:t>• </a:t>
            </a:r>
            <a:r>
              <a:rPr lang="fr-FR" b="1" i="0" dirty="0">
                <a:solidFill>
                  <a:srgbClr val="FFFFFF"/>
                </a:solidFill>
                <a:effectLst/>
                <a:latin typeface="UICTFontTextStyleBody"/>
              </a:rPr>
              <a:t>Communication claire</a:t>
            </a:r>
            <a:r>
              <a:rPr lang="fr-FR" b="0" i="0" dirty="0">
                <a:solidFill>
                  <a:srgbClr val="FFFFFF"/>
                </a:solidFill>
                <a:effectLst/>
                <a:latin typeface="UICTFontTextStyleBody"/>
              </a:rPr>
              <a:t> : Renforcer la confiance et éviter les malentendus.</a:t>
            </a:r>
            <a:endParaRPr lang="fr-FR" dirty="0">
              <a:solidFill>
                <a:srgbClr val="FFFFFF"/>
              </a:solidFill>
              <a:effectLst/>
              <a:latin typeface=".AppleSystemUIFont"/>
            </a:endParaRPr>
          </a:p>
          <a:p>
            <a:r>
              <a:rPr lang="fr-FR" b="0" i="0" dirty="0">
                <a:solidFill>
                  <a:srgbClr val="FFFFFF"/>
                </a:solidFill>
                <a:effectLst/>
                <a:latin typeface="UICTFontTextStyleBody"/>
              </a:rPr>
              <a:t>• </a:t>
            </a:r>
            <a:r>
              <a:rPr lang="fr-FR" b="1" i="0" dirty="0">
                <a:solidFill>
                  <a:srgbClr val="FFFFFF"/>
                </a:solidFill>
                <a:effectLst/>
                <a:latin typeface="UICTFontTextStyleBody"/>
              </a:rPr>
              <a:t>Leadership collaboratif</a:t>
            </a:r>
            <a:r>
              <a:rPr lang="fr-FR" b="0" i="0" dirty="0">
                <a:solidFill>
                  <a:srgbClr val="FFFFFF"/>
                </a:solidFill>
                <a:effectLst/>
                <a:latin typeface="UICTFontTextStyleBody"/>
              </a:rPr>
              <a:t> : Encourager l’engagement et la responsabilité partagée.</a:t>
            </a:r>
            <a:endParaRPr lang="fr-FR" dirty="0">
              <a:solidFill>
                <a:srgbClr val="FFFFFF"/>
              </a:solidFill>
              <a:effectLst/>
              <a:latin typeface=".AppleSystemUIFont"/>
            </a:endParaRPr>
          </a:p>
          <a:p>
            <a:r>
              <a:rPr lang="fr-FR" b="0" i="0" dirty="0">
                <a:solidFill>
                  <a:srgbClr val="FFFFFF"/>
                </a:solidFill>
                <a:effectLst/>
                <a:latin typeface="UICTFontTextStyleBody"/>
              </a:rPr>
              <a:t>• </a:t>
            </a:r>
            <a:r>
              <a:rPr lang="fr-FR" b="1" i="0" dirty="0">
                <a:solidFill>
                  <a:srgbClr val="FFFFFF"/>
                </a:solidFill>
                <a:effectLst/>
                <a:latin typeface="UICTFontTextStyleBody"/>
              </a:rPr>
              <a:t>Gestion des conflits</a:t>
            </a:r>
            <a:r>
              <a:rPr lang="fr-FR" b="0" i="0" dirty="0">
                <a:solidFill>
                  <a:srgbClr val="FFFFFF"/>
                </a:solidFill>
                <a:effectLst/>
                <a:latin typeface="UICTFontTextStyleBody"/>
              </a:rPr>
              <a:t> : Résoudre les tensions de manière proactive.</a:t>
            </a:r>
            <a:endParaRPr lang="fr-FR" dirty="0">
              <a:solidFill>
                <a:srgbClr val="FFFFFF"/>
              </a:solidFill>
              <a:effectLst/>
              <a:latin typeface=".AppleSystemUIFont"/>
            </a:endParaRPr>
          </a:p>
          <a:p>
            <a:r>
              <a:rPr lang="fr-FR" b="0" i="0" dirty="0">
                <a:solidFill>
                  <a:srgbClr val="FFFFFF"/>
                </a:solidFill>
                <a:effectLst/>
                <a:latin typeface="UICTFontTextStyleBody"/>
              </a:rPr>
              <a:t>• </a:t>
            </a:r>
            <a:r>
              <a:rPr lang="fr-FR" b="1" i="0" dirty="0">
                <a:solidFill>
                  <a:srgbClr val="FFFFFF"/>
                </a:solidFill>
                <a:effectLst/>
                <a:latin typeface="UICTFontTextStyleBody"/>
              </a:rPr>
              <a:t>Formation continue</a:t>
            </a:r>
            <a:r>
              <a:rPr lang="fr-FR" b="0" i="0" dirty="0">
                <a:solidFill>
                  <a:srgbClr val="FFFFFF"/>
                </a:solidFill>
                <a:effectLst/>
                <a:latin typeface="UICTFontTextStyleBody"/>
              </a:rPr>
              <a:t> : Améliorer les compétences et la qualité des soins.</a:t>
            </a:r>
            <a:endParaRPr lang="fr-FR" dirty="0">
              <a:solidFill>
                <a:srgbClr val="FFFFFF"/>
              </a:solidFill>
              <a:effectLst/>
              <a:latin typeface=".AppleSystemUIFont"/>
            </a:endParaRPr>
          </a:p>
          <a:p>
            <a:r>
              <a:rPr lang="fr-FR" b="0" i="0" dirty="0">
                <a:solidFill>
                  <a:srgbClr val="FFFFFF"/>
                </a:solidFill>
                <a:effectLst/>
                <a:latin typeface="UICTFontTextStyleBody"/>
              </a:rPr>
              <a:t>• </a:t>
            </a:r>
            <a:r>
              <a:rPr lang="fr-FR" b="1" i="0" dirty="0">
                <a:solidFill>
                  <a:srgbClr val="FFFFFF"/>
                </a:solidFill>
                <a:effectLst/>
                <a:latin typeface="UICTFontTextStyleBody"/>
              </a:rPr>
              <a:t>Culture de qualité et sécurité</a:t>
            </a:r>
            <a:r>
              <a:rPr lang="fr-FR" b="0" i="0" dirty="0">
                <a:solidFill>
                  <a:srgbClr val="FFFFFF"/>
                </a:solidFill>
                <a:effectLst/>
                <a:latin typeface="UICTFontTextStyleBody"/>
              </a:rPr>
              <a:t> : Assurer la sécurité des patients à travers des processus adaptés.</a:t>
            </a:r>
            <a:endParaRPr lang="fr-FR" dirty="0">
              <a:solidFill>
                <a:srgbClr val="FFFFFF"/>
              </a:solidFill>
              <a:effectLst/>
              <a:latin typeface=".AppleSystemUIFont"/>
            </a:endParaRPr>
          </a:p>
          <a:p>
            <a:r>
              <a:rPr lang="fr-FR" b="0" i="0" dirty="0">
                <a:solidFill>
                  <a:srgbClr val="FFFFFF"/>
                </a:solidFill>
                <a:effectLst/>
                <a:latin typeface="UICTFontTextStyleBody"/>
              </a:rPr>
              <a:t>• </a:t>
            </a:r>
            <a:r>
              <a:rPr lang="fr-FR" b="1" i="0" dirty="0">
                <a:solidFill>
                  <a:srgbClr val="FFFFFF"/>
                </a:solidFill>
                <a:effectLst/>
                <a:latin typeface="UICTFontTextStyleBody"/>
              </a:rPr>
              <a:t>Défis numériques</a:t>
            </a:r>
            <a:r>
              <a:rPr lang="fr-FR" b="0" i="0" dirty="0">
                <a:solidFill>
                  <a:srgbClr val="FFFFFF"/>
                </a:solidFill>
                <a:effectLst/>
                <a:latin typeface="UICTFontTextStyleBody"/>
              </a:rPr>
              <a:t> : L’intégration des outils numériques nécessite un leadership digital efficace.</a:t>
            </a:r>
            <a:endParaRPr lang="fr-FR" dirty="0">
              <a:solidFill>
                <a:srgbClr val="FFFFFF"/>
              </a:solidFill>
              <a:effectLst/>
              <a:latin typeface=".AppleSystemUIFont"/>
            </a:endParaRPr>
          </a:p>
          <a:p>
            <a:br>
              <a:rPr lang="fr-FR" dirty="0">
                <a:solidFill>
                  <a:srgbClr val="FFFFFF"/>
                </a:solidFill>
                <a:effectLst/>
                <a:latin typeface=".AppleSystemUIFont"/>
              </a:rPr>
            </a:br>
            <a:endParaRPr lang="fr-FR" dirty="0">
              <a:solidFill>
                <a:srgbClr val="FFFFFF"/>
              </a:solidFill>
              <a:effectLst/>
              <a:latin typeface=".AppleSystemUIFont"/>
            </a:endParaRPr>
          </a:p>
          <a:p>
            <a:r>
              <a:rPr lang="fr-FR" b="0" i="0" dirty="0">
                <a:solidFill>
                  <a:srgbClr val="FFFFFF"/>
                </a:solidFill>
                <a:effectLst/>
                <a:latin typeface="UICTFontTextStyleBody"/>
              </a:rPr>
              <a:t>La gestion d’équipe repose sur des compétences essentielles pour garantir des soins de qualité et un environnement de travail harmonieux.</a:t>
            </a:r>
            <a:endParaRPr lang="fr-FR" dirty="0">
              <a:solidFill>
                <a:srgbClr val="FFFFFF"/>
              </a:solidFill>
              <a:effectLst/>
              <a:latin typeface=".AppleSystemUIFont"/>
            </a:endParaRPr>
          </a:p>
          <a:p>
            <a:endParaRPr lang="fr-FR" dirty="0"/>
          </a:p>
        </p:txBody>
      </p:sp>
      <p:sp>
        <p:nvSpPr>
          <p:cNvPr id="4" name="Espace réservé du numéro de diapositive 3"/>
          <p:cNvSpPr>
            <a:spLocks noGrp="1"/>
          </p:cNvSpPr>
          <p:nvPr>
            <p:ph type="sldNum" sz="quarter" idx="5"/>
          </p:nvPr>
        </p:nvSpPr>
        <p:spPr/>
        <p:txBody>
          <a:bodyPr/>
          <a:lstStyle/>
          <a:p>
            <a:pPr rtl="0"/>
            <a:fld id="{4F4F1A11-BB96-443E-B274-982C61AA7E0D}" type="slidenum">
              <a:rPr lang="fr-FR" noProof="0" smtClean="0"/>
              <a:t>10</a:t>
            </a:fld>
            <a:endParaRPr lang="fr-FR" noProof="0"/>
          </a:p>
        </p:txBody>
      </p:sp>
    </p:spTree>
    <p:extLst>
      <p:ext uri="{BB962C8B-B14F-4D97-AF65-F5344CB8AC3E}">
        <p14:creationId xmlns:p14="http://schemas.microsoft.com/office/powerpoint/2010/main" val="40801686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rtl="0"/>
            <a:fld id="{4F4F1A11-BB96-443E-B274-982C61AA7E0D}" type="slidenum">
              <a:rPr lang="fr-FR" smtClean="0"/>
              <a:t>11</a:t>
            </a:fld>
            <a:endParaRPr lang="fr-FR"/>
          </a:p>
        </p:txBody>
      </p:sp>
    </p:spTree>
    <p:extLst>
      <p:ext uri="{BB962C8B-B14F-4D97-AF65-F5344CB8AC3E}">
        <p14:creationId xmlns:p14="http://schemas.microsoft.com/office/powerpoint/2010/main" val="4683531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rtl="0"/>
            <a:fld id="{4F4F1A11-BB96-443E-B274-982C61AA7E0D}" type="slidenum">
              <a:rPr lang="fr-FR" noProof="0" smtClean="0"/>
              <a:t>12</a:t>
            </a:fld>
            <a:endParaRPr lang="fr-FR" noProof="0"/>
          </a:p>
        </p:txBody>
      </p:sp>
    </p:spTree>
    <p:extLst>
      <p:ext uri="{BB962C8B-B14F-4D97-AF65-F5344CB8AC3E}">
        <p14:creationId xmlns:p14="http://schemas.microsoft.com/office/powerpoint/2010/main" val="42935137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8" name="Espace réservé d’image 7">
            <a:extLst>
              <a:ext uri="{FF2B5EF4-FFF2-40B4-BE49-F238E27FC236}">
                <a16:creationId xmlns:a16="http://schemas.microsoft.com/office/drawing/2014/main" id="{56C2E115-5267-49A0-A702-59745AC649CC}"/>
              </a:ext>
            </a:extLst>
          </p:cNvPr>
          <p:cNvSpPr>
            <a:spLocks noGrp="1"/>
          </p:cNvSpPr>
          <p:nvPr>
            <p:ph type="pic" sz="quarter" idx="13"/>
          </p:nvPr>
        </p:nvSpPr>
        <p:spPr>
          <a:xfrm>
            <a:off x="0" y="0"/>
            <a:ext cx="12192000" cy="6858000"/>
          </a:xfrm>
        </p:spPr>
        <p:txBody>
          <a:bodyPr rtlCol="0"/>
          <a:lstStyle/>
          <a:p>
            <a:pPr rtl="0"/>
            <a:r>
              <a:rPr lang="fr-FR" noProof="0"/>
              <a:t>Cliquez sur l'icône pour ajouter une image</a:t>
            </a:r>
          </a:p>
        </p:txBody>
      </p:sp>
      <p:sp>
        <p:nvSpPr>
          <p:cNvPr id="21" name="Espace réservé du texte 8">
            <a:extLst>
              <a:ext uri="{FF2B5EF4-FFF2-40B4-BE49-F238E27FC236}">
                <a16:creationId xmlns:a16="http://schemas.microsoft.com/office/drawing/2014/main" id="{04479580-C1B1-4B70-875C-70152944FD5E}"/>
              </a:ext>
            </a:extLst>
          </p:cNvPr>
          <p:cNvSpPr>
            <a:spLocks noGrp="1"/>
          </p:cNvSpPr>
          <p:nvPr>
            <p:ph type="body" sz="quarter" idx="17" hasCustomPrompt="1"/>
          </p:nvPr>
        </p:nvSpPr>
        <p:spPr>
          <a:xfrm>
            <a:off x="2284355" y="4687178"/>
            <a:ext cx="1598515" cy="1681163"/>
          </a:xfrm>
        </p:spPr>
        <p:txBody>
          <a:bodyPr rtlCol="0">
            <a:noAutofit/>
          </a:bodyPr>
          <a:lstStyle>
            <a:lvl1pPr marL="0" indent="0">
              <a:buNone/>
              <a:defRPr sz="15500" b="1">
                <a:solidFill>
                  <a:schemeClr val="tx1"/>
                </a:solidFill>
              </a:defRPr>
            </a:lvl1pPr>
          </a:lstStyle>
          <a:p>
            <a:pPr lvl="0" rtl="0"/>
            <a:r>
              <a:rPr lang="fr-FR" noProof="0"/>
              <a:t>M</a:t>
            </a:r>
          </a:p>
        </p:txBody>
      </p:sp>
      <p:sp>
        <p:nvSpPr>
          <p:cNvPr id="18" name="Espace réservé du texte 8">
            <a:extLst>
              <a:ext uri="{FF2B5EF4-FFF2-40B4-BE49-F238E27FC236}">
                <a16:creationId xmlns:a16="http://schemas.microsoft.com/office/drawing/2014/main" id="{1323CA5D-7F88-4E2C-B2E1-D03E010724BC}"/>
              </a:ext>
            </a:extLst>
          </p:cNvPr>
          <p:cNvSpPr>
            <a:spLocks noGrp="1"/>
          </p:cNvSpPr>
          <p:nvPr>
            <p:ph type="body" sz="quarter" idx="15" hasCustomPrompt="1"/>
          </p:nvPr>
        </p:nvSpPr>
        <p:spPr>
          <a:xfrm>
            <a:off x="3440172" y="1726672"/>
            <a:ext cx="1253665" cy="1681163"/>
          </a:xfrm>
        </p:spPr>
        <p:txBody>
          <a:bodyPr rtlCol="0">
            <a:noAutofit/>
          </a:bodyPr>
          <a:lstStyle>
            <a:lvl1pPr marL="0" indent="0">
              <a:buNone/>
              <a:defRPr sz="15500" b="1">
                <a:solidFill>
                  <a:schemeClr val="tx1"/>
                </a:solidFill>
              </a:defRPr>
            </a:lvl1pPr>
          </a:lstStyle>
          <a:p>
            <a:pPr lvl="0" rtl="0"/>
            <a:r>
              <a:rPr lang="fr-FR" noProof="0"/>
              <a:t>T</a:t>
            </a:r>
          </a:p>
        </p:txBody>
      </p:sp>
      <p:sp>
        <p:nvSpPr>
          <p:cNvPr id="9" name="Espace réservé du texte 8">
            <a:extLst>
              <a:ext uri="{FF2B5EF4-FFF2-40B4-BE49-F238E27FC236}">
                <a16:creationId xmlns:a16="http://schemas.microsoft.com/office/drawing/2014/main" id="{2FDFF095-F8DE-447E-A83F-BD55BD03BEBB}"/>
              </a:ext>
            </a:extLst>
          </p:cNvPr>
          <p:cNvSpPr>
            <a:spLocks noGrp="1"/>
          </p:cNvSpPr>
          <p:nvPr>
            <p:ph type="body" sz="quarter" idx="14" hasCustomPrompt="1"/>
          </p:nvPr>
        </p:nvSpPr>
        <p:spPr>
          <a:xfrm>
            <a:off x="1903189" y="71740"/>
            <a:ext cx="1253665" cy="1681163"/>
          </a:xfrm>
        </p:spPr>
        <p:txBody>
          <a:bodyPr rtlCol="0">
            <a:noAutofit/>
          </a:bodyPr>
          <a:lstStyle>
            <a:lvl1pPr marL="0" indent="0">
              <a:buNone/>
              <a:defRPr sz="15500" b="1">
                <a:solidFill>
                  <a:schemeClr val="tx1"/>
                </a:solidFill>
              </a:defRPr>
            </a:lvl1pPr>
          </a:lstStyle>
          <a:p>
            <a:pPr lvl="0" rtl="0"/>
            <a:r>
              <a:rPr lang="fr-FR" noProof="0" dirty="0"/>
              <a:t>S</a:t>
            </a:r>
          </a:p>
        </p:txBody>
      </p:sp>
      <p:sp>
        <p:nvSpPr>
          <p:cNvPr id="20" name="Espace réservé du texte 8">
            <a:extLst>
              <a:ext uri="{FF2B5EF4-FFF2-40B4-BE49-F238E27FC236}">
                <a16:creationId xmlns:a16="http://schemas.microsoft.com/office/drawing/2014/main" id="{FA2755C1-A0B6-448A-BE5D-4B492BB7BBE6}"/>
              </a:ext>
            </a:extLst>
          </p:cNvPr>
          <p:cNvSpPr>
            <a:spLocks noGrp="1"/>
          </p:cNvSpPr>
          <p:nvPr>
            <p:ph type="body" sz="quarter" idx="16" hasCustomPrompt="1"/>
          </p:nvPr>
        </p:nvSpPr>
        <p:spPr>
          <a:xfrm>
            <a:off x="629693" y="2858632"/>
            <a:ext cx="1253665" cy="1681163"/>
          </a:xfrm>
        </p:spPr>
        <p:txBody>
          <a:bodyPr rtlCol="0">
            <a:noAutofit/>
          </a:bodyPr>
          <a:lstStyle>
            <a:lvl1pPr marL="0" indent="0">
              <a:buNone/>
              <a:defRPr sz="15500" b="1">
                <a:solidFill>
                  <a:schemeClr val="tx1"/>
                </a:solidFill>
              </a:defRPr>
            </a:lvl1pPr>
          </a:lstStyle>
          <a:p>
            <a:pPr lvl="0" rtl="0"/>
            <a:r>
              <a:rPr lang="fr-FR" noProof="0"/>
              <a:t>E</a:t>
            </a:r>
          </a:p>
        </p:txBody>
      </p:sp>
      <p:sp>
        <p:nvSpPr>
          <p:cNvPr id="2" name="Titre 1">
            <a:extLst>
              <a:ext uri="{FF2B5EF4-FFF2-40B4-BE49-F238E27FC236}">
                <a16:creationId xmlns:a16="http://schemas.microsoft.com/office/drawing/2014/main" id="{A87F3357-BDC3-43CE-89C0-05F5AB973376}"/>
              </a:ext>
            </a:extLst>
          </p:cNvPr>
          <p:cNvSpPr>
            <a:spLocks noGrp="1"/>
          </p:cNvSpPr>
          <p:nvPr>
            <p:ph type="ctrTitle" hasCustomPrompt="1"/>
          </p:nvPr>
        </p:nvSpPr>
        <p:spPr>
          <a:xfrm>
            <a:off x="2373216" y="3667946"/>
            <a:ext cx="9285382" cy="1277857"/>
          </a:xfrm>
        </p:spPr>
        <p:txBody>
          <a:bodyPr rtlCol="0" anchor="ctr"/>
          <a:lstStyle>
            <a:lvl1pPr algn="l">
              <a:defRPr sz="6000" cap="all" baseline="0"/>
            </a:lvl1pPr>
          </a:lstStyle>
          <a:p>
            <a:pPr rtl="0"/>
            <a:r>
              <a:rPr lang="fr-FR" noProof="0"/>
              <a:t>Cliquez pour modifier le titre</a:t>
            </a:r>
          </a:p>
        </p:txBody>
      </p:sp>
      <p:sp>
        <p:nvSpPr>
          <p:cNvPr id="3" name="Sous-titre 2">
            <a:extLst>
              <a:ext uri="{FF2B5EF4-FFF2-40B4-BE49-F238E27FC236}">
                <a16:creationId xmlns:a16="http://schemas.microsoft.com/office/drawing/2014/main" id="{C0EFD7F6-12F1-44A8-B26F-82773993F165}"/>
              </a:ext>
            </a:extLst>
          </p:cNvPr>
          <p:cNvSpPr>
            <a:spLocks noGrp="1"/>
          </p:cNvSpPr>
          <p:nvPr>
            <p:ph type="subTitle" idx="1" hasCustomPrompt="1"/>
          </p:nvPr>
        </p:nvSpPr>
        <p:spPr>
          <a:xfrm>
            <a:off x="7970418" y="5325276"/>
            <a:ext cx="3677297" cy="682094"/>
          </a:xfrm>
        </p:spPr>
        <p:txBody>
          <a:bodyPr rtlCol="0" anchor="ctr"/>
          <a:lstStyle>
            <a:lvl1pPr marL="0" indent="0" algn="l">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fr-FR" noProof="0"/>
              <a:t>CLIQUEZ POUR MODIFIER</a:t>
            </a:r>
          </a:p>
        </p:txBody>
      </p:sp>
      <p:cxnSp>
        <p:nvCxnSpPr>
          <p:cNvPr id="23" name="Connecteur droit 22">
            <a:extLst>
              <a:ext uri="{FF2B5EF4-FFF2-40B4-BE49-F238E27FC236}">
                <a16:creationId xmlns:a16="http://schemas.microsoft.com/office/drawing/2014/main" id="{BE5B50AA-4BAC-4997-B444-E281DECD0DB4}"/>
              </a:ext>
            </a:extLst>
          </p:cNvPr>
          <p:cNvCxnSpPr>
            <a:cxnSpLocks/>
          </p:cNvCxnSpPr>
          <p:nvPr userDrawn="1"/>
        </p:nvCxnSpPr>
        <p:spPr>
          <a:xfrm>
            <a:off x="4579559" y="5744231"/>
            <a:ext cx="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Connecteur droit 9">
            <a:extLst>
              <a:ext uri="{FF2B5EF4-FFF2-40B4-BE49-F238E27FC236}">
                <a16:creationId xmlns:a16="http://schemas.microsoft.com/office/drawing/2014/main" id="{B2DEC412-0EF3-4D93-AF25-A2D2F5A5093A}"/>
              </a:ext>
            </a:extLst>
          </p:cNvPr>
          <p:cNvCxnSpPr>
            <a:cxnSpLocks/>
          </p:cNvCxnSpPr>
          <p:nvPr userDrawn="1"/>
        </p:nvCxnSpPr>
        <p:spPr>
          <a:xfrm>
            <a:off x="2536371" y="2017985"/>
            <a:ext cx="0" cy="153432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Connecteur droit 10">
            <a:extLst>
              <a:ext uri="{FF2B5EF4-FFF2-40B4-BE49-F238E27FC236}">
                <a16:creationId xmlns:a16="http://schemas.microsoft.com/office/drawing/2014/main" id="{1C2836A9-D1F4-4562-B95F-B7BF8F4713B5}"/>
              </a:ext>
            </a:extLst>
          </p:cNvPr>
          <p:cNvCxnSpPr>
            <a:cxnSpLocks/>
          </p:cNvCxnSpPr>
          <p:nvPr userDrawn="1"/>
        </p:nvCxnSpPr>
        <p:spPr>
          <a:xfrm flipH="1">
            <a:off x="4245428" y="5655432"/>
            <a:ext cx="3318888"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9836124"/>
      </p:ext>
    </p:extLst>
  </p:cSld>
  <p:clrMapOvr>
    <a:masterClrMapping/>
  </p:clrMapOvr>
  <p:extLst>
    <p:ext uri="{DCECCB84-F9BA-43D5-87BE-67443E8EF086}">
      <p15:sldGuideLst xmlns:p15="http://schemas.microsoft.com/office/powerpoint/2012/main">
        <p15:guide id="1" pos="158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Contenu avec titre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29EDF1B-BFF2-495C-B3B8-4EE6F48140F0}"/>
              </a:ext>
            </a:extLst>
          </p:cNvPr>
          <p:cNvSpPr/>
          <p:nvPr userDrawn="1"/>
        </p:nvSpPr>
        <p:spPr>
          <a:xfrm>
            <a:off x="8412200" y="3195400"/>
            <a:ext cx="2941600" cy="508000"/>
          </a:xfrm>
          <a:prstGeom prst="rect">
            <a:avLst/>
          </a:prstGeom>
          <a:gradFill>
            <a:gsLst>
              <a:gs pos="100000">
                <a:schemeClr val="accent2"/>
              </a:gs>
              <a:gs pos="8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2" name="Rectangle 1">
            <a:extLst>
              <a:ext uri="{FF2B5EF4-FFF2-40B4-BE49-F238E27FC236}">
                <a16:creationId xmlns:a16="http://schemas.microsoft.com/office/drawing/2014/main" id="{629F2809-C0D4-4624-9BF4-7A5A02FC6504}"/>
              </a:ext>
            </a:extLst>
          </p:cNvPr>
          <p:cNvSpPr/>
          <p:nvPr userDrawn="1"/>
        </p:nvSpPr>
        <p:spPr>
          <a:xfrm>
            <a:off x="1034142" y="3195400"/>
            <a:ext cx="2941600" cy="508000"/>
          </a:xfrm>
          <a:prstGeom prst="rect">
            <a:avLst/>
          </a:prstGeom>
          <a:gradFill>
            <a:gsLst>
              <a:gs pos="100000">
                <a:schemeClr val="accent2"/>
              </a:gs>
              <a:gs pos="8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3" name="Rectangle 2">
            <a:extLst>
              <a:ext uri="{FF2B5EF4-FFF2-40B4-BE49-F238E27FC236}">
                <a16:creationId xmlns:a16="http://schemas.microsoft.com/office/drawing/2014/main" id="{FA38AFF1-A7FF-4F75-9E57-C1827806B34E}"/>
              </a:ext>
            </a:extLst>
          </p:cNvPr>
          <p:cNvSpPr/>
          <p:nvPr userDrawn="1"/>
        </p:nvSpPr>
        <p:spPr>
          <a:xfrm>
            <a:off x="4706975" y="3195400"/>
            <a:ext cx="2941600" cy="508000"/>
          </a:xfrm>
          <a:prstGeom prst="rect">
            <a:avLst/>
          </a:prstGeom>
          <a:gradFill>
            <a:gsLst>
              <a:gs pos="100000">
                <a:schemeClr val="accent2"/>
              </a:gs>
              <a:gs pos="8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9" name="Espace réservé du texte 8">
            <a:extLst>
              <a:ext uri="{FF2B5EF4-FFF2-40B4-BE49-F238E27FC236}">
                <a16:creationId xmlns:a16="http://schemas.microsoft.com/office/drawing/2014/main" id="{07F18567-9326-411F-BA8D-561D58C7DD91}"/>
              </a:ext>
            </a:extLst>
          </p:cNvPr>
          <p:cNvSpPr>
            <a:spLocks noGrp="1"/>
          </p:cNvSpPr>
          <p:nvPr>
            <p:ph type="body" sz="quarter" idx="33" hasCustomPrompt="1"/>
          </p:nvPr>
        </p:nvSpPr>
        <p:spPr>
          <a:xfrm>
            <a:off x="1034142" y="3266159"/>
            <a:ext cx="2941600" cy="360000"/>
          </a:xfrm>
        </p:spPr>
        <p:txBody>
          <a:bodyPr rtlCol="0" anchor="ctr"/>
          <a:lstStyle>
            <a:lvl1pPr marL="0" indent="0" algn="ctr">
              <a:buFont typeface="Arial" panose="020B0604020202020204" pitchFamily="34" charset="0"/>
              <a:buNone/>
              <a:defRPr lang="en-US" sz="1800" kern="1200" cap="all" baseline="0" dirty="0">
                <a:solidFill>
                  <a:schemeClr val="bg1"/>
                </a:solidFill>
                <a:latin typeface="+mj-lt"/>
                <a:ea typeface="+mj-ea"/>
                <a:cs typeface="+mj-cs"/>
              </a:defRPr>
            </a:lvl1pPr>
          </a:lstStyle>
          <a:p>
            <a:pPr lvl="0" rtl="0"/>
            <a:r>
              <a:rPr lang="fr-FR" noProof="0"/>
              <a:t>Titre 1</a:t>
            </a:r>
          </a:p>
        </p:txBody>
      </p:sp>
      <p:sp>
        <p:nvSpPr>
          <p:cNvPr id="10" name="Espace réservé du texte 10">
            <a:extLst>
              <a:ext uri="{FF2B5EF4-FFF2-40B4-BE49-F238E27FC236}">
                <a16:creationId xmlns:a16="http://schemas.microsoft.com/office/drawing/2014/main" id="{39809F78-EA1B-4C23-A53E-7DE8B4A6AE1D}"/>
              </a:ext>
            </a:extLst>
          </p:cNvPr>
          <p:cNvSpPr>
            <a:spLocks noGrp="1"/>
          </p:cNvSpPr>
          <p:nvPr>
            <p:ph type="body" sz="quarter" idx="34" hasCustomPrompt="1"/>
          </p:nvPr>
        </p:nvSpPr>
        <p:spPr>
          <a:xfrm>
            <a:off x="1034142" y="4117103"/>
            <a:ext cx="2941600" cy="1141882"/>
          </a:xfrm>
        </p:spPr>
        <p:txBody>
          <a:bodyPr rtlCol="0">
            <a:normAutofit/>
          </a:bodyPr>
          <a:lstStyle>
            <a:lvl1pPr marL="0" indent="0" algn="ctr">
              <a:lnSpc>
                <a:spcPct val="150000"/>
              </a:lnSpc>
              <a:buNone/>
              <a:defRPr sz="1200">
                <a:solidFill>
                  <a:schemeClr val="tx1">
                    <a:lumMod val="75000"/>
                    <a:lumOff val="25000"/>
                  </a:schemeClr>
                </a:solidFill>
              </a:defRPr>
            </a:lvl1pPr>
          </a:lstStyle>
          <a:p>
            <a:pPr lvl="0" rtl="0"/>
            <a:r>
              <a:rPr lang="fr-FR" noProof="0"/>
              <a:t>Description de puce</a:t>
            </a:r>
          </a:p>
        </p:txBody>
      </p:sp>
      <p:sp>
        <p:nvSpPr>
          <p:cNvPr id="15" name="Titre 1">
            <a:extLst>
              <a:ext uri="{FF2B5EF4-FFF2-40B4-BE49-F238E27FC236}">
                <a16:creationId xmlns:a16="http://schemas.microsoft.com/office/drawing/2014/main" id="{4AA3FE14-6E13-47C9-A512-83A96F3DD002}"/>
              </a:ext>
            </a:extLst>
          </p:cNvPr>
          <p:cNvSpPr>
            <a:spLocks noGrp="1"/>
          </p:cNvSpPr>
          <p:nvPr>
            <p:ph type="title"/>
          </p:nvPr>
        </p:nvSpPr>
        <p:spPr>
          <a:xfrm>
            <a:off x="1034142" y="1110286"/>
            <a:ext cx="10515600" cy="924808"/>
          </a:xfrm>
        </p:spPr>
        <p:txBody>
          <a:bodyPr lIns="0" rtlCol="0">
            <a:normAutofit/>
          </a:bodyPr>
          <a:lstStyle>
            <a:lvl1pPr>
              <a:defRPr lang="en-US" sz="2800" kern="1200" cap="all" baseline="0" dirty="0">
                <a:solidFill>
                  <a:schemeClr val="accent1"/>
                </a:solidFill>
                <a:latin typeface="+mj-lt"/>
                <a:ea typeface="+mj-ea"/>
                <a:cs typeface="+mj-cs"/>
              </a:defRPr>
            </a:lvl1pPr>
          </a:lstStyle>
          <a:p>
            <a:pPr rtl="0"/>
            <a:r>
              <a:rPr lang="fr-FR" noProof="0"/>
              <a:t>Modifiez le style du titre</a:t>
            </a:r>
          </a:p>
        </p:txBody>
      </p:sp>
      <p:cxnSp>
        <p:nvCxnSpPr>
          <p:cNvPr id="16" name="Connecteur droit 15">
            <a:extLst>
              <a:ext uri="{FF2B5EF4-FFF2-40B4-BE49-F238E27FC236}">
                <a16:creationId xmlns:a16="http://schemas.microsoft.com/office/drawing/2014/main" id="{2D83A9ED-5F19-4646-ADCE-C829C97154DC}"/>
              </a:ext>
            </a:extLst>
          </p:cNvPr>
          <p:cNvCxnSpPr>
            <a:cxnSpLocks/>
          </p:cNvCxnSpPr>
          <p:nvPr userDrawn="1"/>
        </p:nvCxnSpPr>
        <p:spPr>
          <a:xfrm>
            <a:off x="1121228" y="0"/>
            <a:ext cx="0" cy="111028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Espace réservé du texte 8">
            <a:extLst>
              <a:ext uri="{FF2B5EF4-FFF2-40B4-BE49-F238E27FC236}">
                <a16:creationId xmlns:a16="http://schemas.microsoft.com/office/drawing/2014/main" id="{6187F4BE-3AD3-4857-B0A9-A9285E52D819}"/>
              </a:ext>
            </a:extLst>
          </p:cNvPr>
          <p:cNvSpPr>
            <a:spLocks noGrp="1"/>
          </p:cNvSpPr>
          <p:nvPr>
            <p:ph type="body" sz="quarter" idx="43" hasCustomPrompt="1"/>
          </p:nvPr>
        </p:nvSpPr>
        <p:spPr>
          <a:xfrm>
            <a:off x="4706975" y="3266159"/>
            <a:ext cx="2941600" cy="360000"/>
          </a:xfrm>
        </p:spPr>
        <p:txBody>
          <a:bodyPr rtlCol="0" anchor="ctr"/>
          <a:lstStyle>
            <a:lvl1pPr marL="0" indent="0" algn="ctr">
              <a:buFont typeface="Arial" panose="020B0604020202020204" pitchFamily="34" charset="0"/>
              <a:buNone/>
              <a:defRPr lang="en-US" sz="1800" kern="1200" cap="all" baseline="0" dirty="0">
                <a:solidFill>
                  <a:schemeClr val="bg1"/>
                </a:solidFill>
                <a:latin typeface="+mj-lt"/>
                <a:ea typeface="+mj-ea"/>
                <a:cs typeface="+mj-cs"/>
              </a:defRPr>
            </a:lvl1pPr>
          </a:lstStyle>
          <a:p>
            <a:pPr lvl="0" rtl="0"/>
            <a:r>
              <a:rPr lang="fr-FR" noProof="0"/>
              <a:t>Titre 2</a:t>
            </a:r>
          </a:p>
        </p:txBody>
      </p:sp>
      <p:sp>
        <p:nvSpPr>
          <p:cNvPr id="21" name="Espace réservé du texte 10">
            <a:extLst>
              <a:ext uri="{FF2B5EF4-FFF2-40B4-BE49-F238E27FC236}">
                <a16:creationId xmlns:a16="http://schemas.microsoft.com/office/drawing/2014/main" id="{5F81158B-DA52-484D-8105-92B77E4DC466}"/>
              </a:ext>
            </a:extLst>
          </p:cNvPr>
          <p:cNvSpPr>
            <a:spLocks noGrp="1"/>
          </p:cNvSpPr>
          <p:nvPr>
            <p:ph type="body" sz="quarter" idx="44" hasCustomPrompt="1"/>
          </p:nvPr>
        </p:nvSpPr>
        <p:spPr>
          <a:xfrm>
            <a:off x="4706975" y="4117103"/>
            <a:ext cx="2941600" cy="1141882"/>
          </a:xfrm>
        </p:spPr>
        <p:txBody>
          <a:bodyPr rtlCol="0">
            <a:normAutofit/>
          </a:bodyPr>
          <a:lstStyle>
            <a:lvl1pPr marL="0" indent="0" algn="ctr">
              <a:lnSpc>
                <a:spcPct val="150000"/>
              </a:lnSpc>
              <a:buNone/>
              <a:defRPr sz="1200">
                <a:solidFill>
                  <a:schemeClr val="tx1">
                    <a:lumMod val="75000"/>
                    <a:lumOff val="25000"/>
                  </a:schemeClr>
                </a:solidFill>
              </a:defRPr>
            </a:lvl1pPr>
          </a:lstStyle>
          <a:p>
            <a:pPr lvl="0" rtl="0"/>
            <a:r>
              <a:rPr lang="fr-FR" noProof="0"/>
              <a:t>Description de puce</a:t>
            </a:r>
          </a:p>
        </p:txBody>
      </p:sp>
      <p:sp>
        <p:nvSpPr>
          <p:cNvPr id="23" name="Espace réservé du texte 8">
            <a:extLst>
              <a:ext uri="{FF2B5EF4-FFF2-40B4-BE49-F238E27FC236}">
                <a16:creationId xmlns:a16="http://schemas.microsoft.com/office/drawing/2014/main" id="{9AFDDE4E-007E-431B-937C-1B26959515F6}"/>
              </a:ext>
            </a:extLst>
          </p:cNvPr>
          <p:cNvSpPr>
            <a:spLocks noGrp="1"/>
          </p:cNvSpPr>
          <p:nvPr>
            <p:ph type="body" sz="quarter" idx="46" hasCustomPrompt="1"/>
          </p:nvPr>
        </p:nvSpPr>
        <p:spPr>
          <a:xfrm>
            <a:off x="8412200" y="3266159"/>
            <a:ext cx="2941600" cy="360000"/>
          </a:xfrm>
        </p:spPr>
        <p:txBody>
          <a:bodyPr rtlCol="0" anchor="ctr"/>
          <a:lstStyle>
            <a:lvl1pPr marL="0" indent="0" algn="ctr">
              <a:buFont typeface="Arial" panose="020B0604020202020204" pitchFamily="34" charset="0"/>
              <a:buNone/>
              <a:defRPr lang="en-US" sz="1800" kern="1200" cap="all" baseline="0" dirty="0">
                <a:solidFill>
                  <a:schemeClr val="bg1"/>
                </a:solidFill>
                <a:latin typeface="+mj-lt"/>
                <a:ea typeface="+mj-ea"/>
                <a:cs typeface="+mj-cs"/>
              </a:defRPr>
            </a:lvl1pPr>
          </a:lstStyle>
          <a:p>
            <a:pPr lvl="0" rtl="0"/>
            <a:r>
              <a:rPr lang="fr-FR" noProof="0"/>
              <a:t>Titre 3</a:t>
            </a:r>
          </a:p>
        </p:txBody>
      </p:sp>
      <p:sp>
        <p:nvSpPr>
          <p:cNvPr id="24" name="Espace réservé du texte 10">
            <a:extLst>
              <a:ext uri="{FF2B5EF4-FFF2-40B4-BE49-F238E27FC236}">
                <a16:creationId xmlns:a16="http://schemas.microsoft.com/office/drawing/2014/main" id="{3B096111-A95B-402E-B431-43D852C9E2AD}"/>
              </a:ext>
            </a:extLst>
          </p:cNvPr>
          <p:cNvSpPr>
            <a:spLocks noGrp="1"/>
          </p:cNvSpPr>
          <p:nvPr>
            <p:ph type="body" sz="quarter" idx="47" hasCustomPrompt="1"/>
          </p:nvPr>
        </p:nvSpPr>
        <p:spPr>
          <a:xfrm>
            <a:off x="8412200" y="4117103"/>
            <a:ext cx="2941600" cy="1141882"/>
          </a:xfrm>
        </p:spPr>
        <p:txBody>
          <a:bodyPr rtlCol="0">
            <a:normAutofit/>
          </a:bodyPr>
          <a:lstStyle>
            <a:lvl1pPr marL="0" indent="0" algn="ctr">
              <a:lnSpc>
                <a:spcPct val="150000"/>
              </a:lnSpc>
              <a:buNone/>
              <a:defRPr sz="1200">
                <a:solidFill>
                  <a:schemeClr val="tx1">
                    <a:lumMod val="75000"/>
                    <a:lumOff val="25000"/>
                  </a:schemeClr>
                </a:solidFill>
              </a:defRPr>
            </a:lvl1pPr>
          </a:lstStyle>
          <a:p>
            <a:pPr lvl="0" rtl="0"/>
            <a:r>
              <a:rPr lang="fr-FR" noProof="0"/>
              <a:t>Description de puce</a:t>
            </a:r>
          </a:p>
        </p:txBody>
      </p:sp>
      <p:sp>
        <p:nvSpPr>
          <p:cNvPr id="18" name="Espace réservé de la date 2">
            <a:extLst>
              <a:ext uri="{FF2B5EF4-FFF2-40B4-BE49-F238E27FC236}">
                <a16:creationId xmlns:a16="http://schemas.microsoft.com/office/drawing/2014/main" id="{7EDA1598-95B9-4907-B9B9-46A0B9ACC8DA}"/>
              </a:ext>
            </a:extLst>
          </p:cNvPr>
          <p:cNvSpPr>
            <a:spLocks noGrp="1"/>
          </p:cNvSpPr>
          <p:nvPr>
            <p:ph type="dt" sz="half" idx="20"/>
          </p:nvPr>
        </p:nvSpPr>
        <p:spPr>
          <a:xfrm>
            <a:off x="838200" y="6356350"/>
            <a:ext cx="2743200" cy="365125"/>
          </a:xfrm>
        </p:spPr>
        <p:txBody>
          <a:bodyPr rtlCol="0"/>
          <a:lstStyle/>
          <a:p>
            <a:pPr rtl="0"/>
            <a:r>
              <a:rPr lang="fr-FR" noProof="0"/>
              <a:t>7/01/20XX</a:t>
            </a:r>
          </a:p>
        </p:txBody>
      </p:sp>
      <p:sp>
        <p:nvSpPr>
          <p:cNvPr id="19" name="Espace réservé du pied de page 3">
            <a:extLst>
              <a:ext uri="{FF2B5EF4-FFF2-40B4-BE49-F238E27FC236}">
                <a16:creationId xmlns:a16="http://schemas.microsoft.com/office/drawing/2014/main" id="{63AF9C34-CC92-4EDC-9D5F-1FABCEB87400}"/>
              </a:ext>
            </a:extLst>
          </p:cNvPr>
          <p:cNvSpPr>
            <a:spLocks noGrp="1"/>
          </p:cNvSpPr>
          <p:nvPr>
            <p:ph type="ftr" sz="quarter" idx="21"/>
          </p:nvPr>
        </p:nvSpPr>
        <p:spPr>
          <a:xfrm>
            <a:off x="4038600" y="6356350"/>
            <a:ext cx="4114800" cy="365125"/>
          </a:xfrm>
        </p:spPr>
        <p:txBody>
          <a:bodyPr rtlCol="0"/>
          <a:lstStyle/>
          <a:p>
            <a:pPr rtl="0"/>
            <a:r>
              <a:rPr lang="fr-FR" noProof="0"/>
              <a:t>Pitch deck</a:t>
            </a:r>
          </a:p>
        </p:txBody>
      </p:sp>
      <p:sp>
        <p:nvSpPr>
          <p:cNvPr id="20" name="Espace réservé du numéro de diapositive 4">
            <a:extLst>
              <a:ext uri="{FF2B5EF4-FFF2-40B4-BE49-F238E27FC236}">
                <a16:creationId xmlns:a16="http://schemas.microsoft.com/office/drawing/2014/main" id="{EAEA54FD-376F-4285-9684-F9DFDE0B4727}"/>
              </a:ext>
            </a:extLst>
          </p:cNvPr>
          <p:cNvSpPr>
            <a:spLocks noGrp="1"/>
          </p:cNvSpPr>
          <p:nvPr>
            <p:ph type="sldNum" sz="quarter" idx="22"/>
          </p:nvPr>
        </p:nvSpPr>
        <p:spPr>
          <a:xfrm>
            <a:off x="8610600" y="6356350"/>
            <a:ext cx="2743200" cy="365125"/>
          </a:xfrm>
        </p:spPr>
        <p:txBody>
          <a:bodyPr rtlCol="0"/>
          <a:lstStyle/>
          <a:p>
            <a:pPr rtl="0"/>
            <a:fld id="{B5CEABB6-07DC-46E8-9B57-56EC44A396E5}" type="slidenum">
              <a:rPr lang="fr-FR" noProof="0" smtClean="0"/>
              <a:t>‹N°›</a:t>
            </a:fld>
            <a:endParaRPr lang="fr-FR" noProof="0"/>
          </a:p>
        </p:txBody>
      </p:sp>
    </p:spTree>
    <p:extLst>
      <p:ext uri="{BB962C8B-B14F-4D97-AF65-F5344CB8AC3E}">
        <p14:creationId xmlns:p14="http://schemas.microsoft.com/office/powerpoint/2010/main" val="1890367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re et contenu E">
    <p:spTree>
      <p:nvGrpSpPr>
        <p:cNvPr id="1" name=""/>
        <p:cNvGrpSpPr/>
        <p:nvPr/>
      </p:nvGrpSpPr>
      <p:grpSpPr>
        <a:xfrm>
          <a:off x="0" y="0"/>
          <a:ext cx="0" cy="0"/>
          <a:chOff x="0" y="0"/>
          <a:chExt cx="0" cy="0"/>
        </a:xfrm>
      </p:grpSpPr>
      <p:sp>
        <p:nvSpPr>
          <p:cNvPr id="27" name="Forme libre : Forme 26">
            <a:extLst>
              <a:ext uri="{FF2B5EF4-FFF2-40B4-BE49-F238E27FC236}">
                <a16:creationId xmlns:a16="http://schemas.microsoft.com/office/drawing/2014/main" id="{3744A1FD-A0F1-401C-BB06-4ACCF6AA058F}"/>
              </a:ext>
            </a:extLst>
          </p:cNvPr>
          <p:cNvSpPr/>
          <p:nvPr userDrawn="1"/>
        </p:nvSpPr>
        <p:spPr>
          <a:xfrm>
            <a:off x="0" y="2"/>
            <a:ext cx="5288281" cy="6858001"/>
          </a:xfrm>
          <a:custGeom>
            <a:avLst/>
            <a:gdLst>
              <a:gd name="connsiteX0" fmla="*/ 0 w 5288281"/>
              <a:gd name="connsiteY0" fmla="*/ 0 h 6858001"/>
              <a:gd name="connsiteX1" fmla="*/ 1707378 w 5288281"/>
              <a:gd name="connsiteY1" fmla="*/ 0 h 6858001"/>
              <a:gd name="connsiteX2" fmla="*/ 1707378 w 5288281"/>
              <a:gd name="connsiteY2" fmla="*/ 1511096 h 6858001"/>
              <a:gd name="connsiteX3" fmla="*/ 5288281 w 5288281"/>
              <a:gd name="connsiteY3" fmla="*/ 1511096 h 6858001"/>
              <a:gd name="connsiteX4" fmla="*/ 5288281 w 5288281"/>
              <a:gd name="connsiteY4" fmla="*/ 3253159 h 6858001"/>
              <a:gd name="connsiteX5" fmla="*/ 1707378 w 5288281"/>
              <a:gd name="connsiteY5" fmla="*/ 3253159 h 6858001"/>
              <a:gd name="connsiteX6" fmla="*/ 1707378 w 5288281"/>
              <a:gd name="connsiteY6" fmla="*/ 5115860 h 6858001"/>
              <a:gd name="connsiteX7" fmla="*/ 5272034 w 5288281"/>
              <a:gd name="connsiteY7" fmla="*/ 5115860 h 6858001"/>
              <a:gd name="connsiteX8" fmla="*/ 5272034 w 5288281"/>
              <a:gd name="connsiteY8" fmla="*/ 6858001 h 6858001"/>
              <a:gd name="connsiteX9" fmla="*/ 0 w 5288281"/>
              <a:gd name="connsiteY9" fmla="*/ 6858001 h 6858001"/>
              <a:gd name="connsiteX10" fmla="*/ 0 w 5288281"/>
              <a:gd name="connsiteY10" fmla="*/ 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88281" h="6858001">
                <a:moveTo>
                  <a:pt x="0" y="0"/>
                </a:moveTo>
                <a:lnTo>
                  <a:pt x="1707378" y="0"/>
                </a:lnTo>
                <a:lnTo>
                  <a:pt x="1707378" y="1511096"/>
                </a:lnTo>
                <a:lnTo>
                  <a:pt x="5288281" y="1511096"/>
                </a:lnTo>
                <a:lnTo>
                  <a:pt x="5288281" y="3253159"/>
                </a:lnTo>
                <a:lnTo>
                  <a:pt x="1707378" y="3253159"/>
                </a:lnTo>
                <a:lnTo>
                  <a:pt x="1707378" y="5115860"/>
                </a:lnTo>
                <a:lnTo>
                  <a:pt x="5272034" y="5115860"/>
                </a:lnTo>
                <a:lnTo>
                  <a:pt x="5272034" y="6858001"/>
                </a:lnTo>
                <a:lnTo>
                  <a:pt x="0" y="6858001"/>
                </a:lnTo>
                <a:lnTo>
                  <a:pt x="0" y="0"/>
                </a:lnTo>
                <a:close/>
              </a:path>
            </a:pathLst>
          </a:custGeom>
          <a:gradFill>
            <a:gsLst>
              <a:gs pos="100000">
                <a:schemeClr val="accent2"/>
              </a:gs>
              <a:gs pos="8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rtl="0"/>
            <a:endParaRPr lang="fr-FR" noProof="0"/>
          </a:p>
        </p:txBody>
      </p:sp>
      <p:sp>
        <p:nvSpPr>
          <p:cNvPr id="31" name="Titre 1">
            <a:extLst>
              <a:ext uri="{FF2B5EF4-FFF2-40B4-BE49-F238E27FC236}">
                <a16:creationId xmlns:a16="http://schemas.microsoft.com/office/drawing/2014/main" id="{B2DB8B03-EE62-48FF-8583-59DFBBEDA51B}"/>
              </a:ext>
            </a:extLst>
          </p:cNvPr>
          <p:cNvSpPr>
            <a:spLocks noGrp="1"/>
          </p:cNvSpPr>
          <p:nvPr>
            <p:ph type="title"/>
          </p:nvPr>
        </p:nvSpPr>
        <p:spPr>
          <a:xfrm>
            <a:off x="6903720" y="1419438"/>
            <a:ext cx="4450080" cy="924808"/>
          </a:xfrm>
        </p:spPr>
        <p:txBody>
          <a:bodyPr lIns="0" rtlCol="0" anchor="t">
            <a:normAutofit/>
          </a:bodyPr>
          <a:lstStyle>
            <a:lvl1pPr>
              <a:defRPr lang="en-US" sz="2800" kern="1200" cap="all" baseline="0" dirty="0">
                <a:solidFill>
                  <a:schemeClr val="accent1"/>
                </a:solidFill>
                <a:latin typeface="+mj-lt"/>
                <a:ea typeface="+mj-ea"/>
                <a:cs typeface="+mj-cs"/>
              </a:defRPr>
            </a:lvl1pPr>
          </a:lstStyle>
          <a:p>
            <a:pPr rtl="0"/>
            <a:r>
              <a:rPr lang="fr-FR" noProof="0"/>
              <a:t>Modifiez le style du titre</a:t>
            </a:r>
          </a:p>
        </p:txBody>
      </p:sp>
      <p:sp>
        <p:nvSpPr>
          <p:cNvPr id="33" name="Espace réservé du texte 8">
            <a:extLst>
              <a:ext uri="{FF2B5EF4-FFF2-40B4-BE49-F238E27FC236}">
                <a16:creationId xmlns:a16="http://schemas.microsoft.com/office/drawing/2014/main" id="{EAF98237-032C-4FA5-B76D-C29FB5F6FF7B}"/>
              </a:ext>
            </a:extLst>
          </p:cNvPr>
          <p:cNvSpPr>
            <a:spLocks noGrp="1"/>
          </p:cNvSpPr>
          <p:nvPr>
            <p:ph type="body" sz="quarter" idx="33" hasCustomPrompt="1"/>
          </p:nvPr>
        </p:nvSpPr>
        <p:spPr>
          <a:xfrm>
            <a:off x="7366082" y="3009550"/>
            <a:ext cx="1254314" cy="360000"/>
          </a:xfrm>
        </p:spPr>
        <p:txBody>
          <a:bodyPr rtlCol="0" anchor="ctr"/>
          <a:lstStyle>
            <a:lvl1pPr marL="0" indent="0" algn="l">
              <a:buFont typeface="Arial" panose="020B0604020202020204" pitchFamily="34" charset="0"/>
              <a:buNone/>
              <a:defRPr lang="en-US" sz="1800" kern="1200" cap="all" baseline="0" dirty="0">
                <a:solidFill>
                  <a:schemeClr val="accent1"/>
                </a:solidFill>
                <a:latin typeface="+mj-lt"/>
                <a:ea typeface="+mj-ea"/>
                <a:cs typeface="+mj-cs"/>
              </a:defRPr>
            </a:lvl1pPr>
          </a:lstStyle>
          <a:p>
            <a:pPr lvl="0" rtl="0"/>
            <a:r>
              <a:rPr lang="fr-FR" noProof="0"/>
              <a:t>Puce 1</a:t>
            </a:r>
          </a:p>
        </p:txBody>
      </p:sp>
      <p:sp>
        <p:nvSpPr>
          <p:cNvPr id="34" name="Espace réservé du texte 8">
            <a:extLst>
              <a:ext uri="{FF2B5EF4-FFF2-40B4-BE49-F238E27FC236}">
                <a16:creationId xmlns:a16="http://schemas.microsoft.com/office/drawing/2014/main" id="{44353DAE-0553-4AB4-8929-C4F0C1424E10}"/>
              </a:ext>
            </a:extLst>
          </p:cNvPr>
          <p:cNvSpPr>
            <a:spLocks noGrp="1"/>
          </p:cNvSpPr>
          <p:nvPr>
            <p:ph type="body" sz="quarter" idx="34" hasCustomPrompt="1"/>
          </p:nvPr>
        </p:nvSpPr>
        <p:spPr>
          <a:xfrm>
            <a:off x="7366082" y="4017086"/>
            <a:ext cx="1254314" cy="360000"/>
          </a:xfrm>
        </p:spPr>
        <p:txBody>
          <a:bodyPr rtlCol="0" anchor="ctr"/>
          <a:lstStyle>
            <a:lvl1pPr marL="0" indent="0" algn="l">
              <a:buFont typeface="Arial" panose="020B0604020202020204" pitchFamily="34" charset="0"/>
              <a:buNone/>
              <a:defRPr lang="en-US" sz="1800" kern="1200" cap="all" baseline="0" dirty="0">
                <a:solidFill>
                  <a:schemeClr val="accent1"/>
                </a:solidFill>
                <a:latin typeface="+mj-lt"/>
                <a:ea typeface="+mj-ea"/>
                <a:cs typeface="+mj-cs"/>
              </a:defRPr>
            </a:lvl1pPr>
          </a:lstStyle>
          <a:p>
            <a:pPr lvl="0" rtl="0"/>
            <a:r>
              <a:rPr lang="fr-FR" noProof="0"/>
              <a:t>Puce 1</a:t>
            </a:r>
          </a:p>
        </p:txBody>
      </p:sp>
      <p:sp>
        <p:nvSpPr>
          <p:cNvPr id="35" name="Espace réservé du texte 8">
            <a:extLst>
              <a:ext uri="{FF2B5EF4-FFF2-40B4-BE49-F238E27FC236}">
                <a16:creationId xmlns:a16="http://schemas.microsoft.com/office/drawing/2014/main" id="{9651CB4B-B007-4E99-9371-20279E8FF7BF}"/>
              </a:ext>
            </a:extLst>
          </p:cNvPr>
          <p:cNvSpPr>
            <a:spLocks noGrp="1"/>
          </p:cNvSpPr>
          <p:nvPr>
            <p:ph type="body" sz="quarter" idx="35" hasCustomPrompt="1"/>
          </p:nvPr>
        </p:nvSpPr>
        <p:spPr>
          <a:xfrm>
            <a:off x="7366082" y="4957948"/>
            <a:ext cx="1254314" cy="360000"/>
          </a:xfrm>
        </p:spPr>
        <p:txBody>
          <a:bodyPr rtlCol="0" anchor="ctr"/>
          <a:lstStyle>
            <a:lvl1pPr marL="0" indent="0" algn="l">
              <a:buFont typeface="Arial" panose="020B0604020202020204" pitchFamily="34" charset="0"/>
              <a:buNone/>
              <a:defRPr lang="en-US" sz="1800" kern="1200" cap="all" baseline="0" dirty="0">
                <a:solidFill>
                  <a:schemeClr val="accent1"/>
                </a:solidFill>
                <a:latin typeface="+mj-lt"/>
                <a:ea typeface="+mj-ea"/>
                <a:cs typeface="+mj-cs"/>
              </a:defRPr>
            </a:lvl1pPr>
          </a:lstStyle>
          <a:p>
            <a:pPr lvl="0" rtl="0"/>
            <a:r>
              <a:rPr lang="fr-FR" noProof="0"/>
              <a:t>Puce 1</a:t>
            </a:r>
          </a:p>
        </p:txBody>
      </p:sp>
      <p:sp>
        <p:nvSpPr>
          <p:cNvPr id="36" name="Espace réservé du texte 8">
            <a:extLst>
              <a:ext uri="{FF2B5EF4-FFF2-40B4-BE49-F238E27FC236}">
                <a16:creationId xmlns:a16="http://schemas.microsoft.com/office/drawing/2014/main" id="{C0437717-0C1B-4589-AEF7-D8E934F41193}"/>
              </a:ext>
            </a:extLst>
          </p:cNvPr>
          <p:cNvSpPr>
            <a:spLocks noGrp="1"/>
          </p:cNvSpPr>
          <p:nvPr>
            <p:ph type="body" sz="quarter" idx="36" hasCustomPrompt="1"/>
          </p:nvPr>
        </p:nvSpPr>
        <p:spPr>
          <a:xfrm>
            <a:off x="6903720" y="2816574"/>
            <a:ext cx="561421" cy="627254"/>
          </a:xfrm>
        </p:spPr>
        <p:txBody>
          <a:bodyPr rtlCol="0" anchor="ctr">
            <a:noAutofit/>
          </a:bodyPr>
          <a:lstStyle>
            <a:lvl1pPr marL="0" indent="0" algn="l">
              <a:buFont typeface="Arial" panose="020B0604020202020204" pitchFamily="34" charset="0"/>
              <a:buNone/>
              <a:defRPr lang="en-US" sz="4400" b="1" kern="1200" cap="all" baseline="0" dirty="0">
                <a:solidFill>
                  <a:schemeClr val="accent1"/>
                </a:solidFill>
                <a:latin typeface="+mj-lt"/>
                <a:ea typeface="+mj-ea"/>
                <a:cs typeface="+mj-cs"/>
              </a:defRPr>
            </a:lvl1pPr>
          </a:lstStyle>
          <a:p>
            <a:pPr lvl="0" rtl="0"/>
            <a:r>
              <a:rPr lang="fr-FR" noProof="0"/>
              <a:t>#</a:t>
            </a:r>
          </a:p>
        </p:txBody>
      </p:sp>
      <p:sp>
        <p:nvSpPr>
          <p:cNvPr id="39" name="Espace réservé du texte 8">
            <a:extLst>
              <a:ext uri="{FF2B5EF4-FFF2-40B4-BE49-F238E27FC236}">
                <a16:creationId xmlns:a16="http://schemas.microsoft.com/office/drawing/2014/main" id="{BE01B6B4-5A67-4429-A312-A531EC3BF427}"/>
              </a:ext>
            </a:extLst>
          </p:cNvPr>
          <p:cNvSpPr>
            <a:spLocks noGrp="1"/>
          </p:cNvSpPr>
          <p:nvPr>
            <p:ph type="body" sz="quarter" idx="37" hasCustomPrompt="1"/>
          </p:nvPr>
        </p:nvSpPr>
        <p:spPr>
          <a:xfrm>
            <a:off x="6903720" y="3805802"/>
            <a:ext cx="561421" cy="627254"/>
          </a:xfrm>
        </p:spPr>
        <p:txBody>
          <a:bodyPr rtlCol="0" anchor="ctr">
            <a:noAutofit/>
          </a:bodyPr>
          <a:lstStyle>
            <a:lvl1pPr marL="0" indent="0" algn="l">
              <a:buFont typeface="Arial" panose="020B0604020202020204" pitchFamily="34" charset="0"/>
              <a:buNone/>
              <a:defRPr lang="en-US" sz="4400" b="1" kern="1200" cap="all" baseline="0" dirty="0">
                <a:solidFill>
                  <a:schemeClr val="accent1"/>
                </a:solidFill>
                <a:latin typeface="+mj-lt"/>
                <a:ea typeface="+mj-ea"/>
                <a:cs typeface="+mj-cs"/>
              </a:defRPr>
            </a:lvl1pPr>
          </a:lstStyle>
          <a:p>
            <a:pPr lvl="0" rtl="0"/>
            <a:r>
              <a:rPr lang="fr-FR" noProof="0"/>
              <a:t>#</a:t>
            </a:r>
          </a:p>
        </p:txBody>
      </p:sp>
      <p:sp>
        <p:nvSpPr>
          <p:cNvPr id="40" name="Espace réservé du texte 8">
            <a:extLst>
              <a:ext uri="{FF2B5EF4-FFF2-40B4-BE49-F238E27FC236}">
                <a16:creationId xmlns:a16="http://schemas.microsoft.com/office/drawing/2014/main" id="{1673722D-82CF-4D94-9D83-D95A8DE5ACEA}"/>
              </a:ext>
            </a:extLst>
          </p:cNvPr>
          <p:cNvSpPr>
            <a:spLocks noGrp="1"/>
          </p:cNvSpPr>
          <p:nvPr>
            <p:ph type="body" sz="quarter" idx="38" hasCustomPrompt="1"/>
          </p:nvPr>
        </p:nvSpPr>
        <p:spPr>
          <a:xfrm>
            <a:off x="6903721" y="4795030"/>
            <a:ext cx="561421" cy="627254"/>
          </a:xfrm>
        </p:spPr>
        <p:txBody>
          <a:bodyPr rtlCol="0" anchor="ctr">
            <a:noAutofit/>
          </a:bodyPr>
          <a:lstStyle>
            <a:lvl1pPr marL="0" indent="0" algn="l">
              <a:buFont typeface="Arial" panose="020B0604020202020204" pitchFamily="34" charset="0"/>
              <a:buNone/>
              <a:defRPr lang="en-US" sz="4400" b="1" kern="1200" cap="all" baseline="0" dirty="0">
                <a:solidFill>
                  <a:schemeClr val="accent1"/>
                </a:solidFill>
                <a:latin typeface="+mj-lt"/>
                <a:ea typeface="+mj-ea"/>
                <a:cs typeface="+mj-cs"/>
              </a:defRPr>
            </a:lvl1pPr>
          </a:lstStyle>
          <a:p>
            <a:pPr lvl="0" rtl="0"/>
            <a:r>
              <a:rPr lang="fr-FR" noProof="0"/>
              <a:t>#</a:t>
            </a:r>
          </a:p>
        </p:txBody>
      </p:sp>
      <p:sp>
        <p:nvSpPr>
          <p:cNvPr id="41" name="Espace réservé du texte 18">
            <a:extLst>
              <a:ext uri="{FF2B5EF4-FFF2-40B4-BE49-F238E27FC236}">
                <a16:creationId xmlns:a16="http://schemas.microsoft.com/office/drawing/2014/main" id="{05767D4F-E20C-4F37-B411-A7F221B6A854}"/>
              </a:ext>
            </a:extLst>
          </p:cNvPr>
          <p:cNvSpPr>
            <a:spLocks noGrp="1"/>
          </p:cNvSpPr>
          <p:nvPr>
            <p:ph type="body" sz="quarter" idx="28" hasCustomPrompt="1"/>
          </p:nvPr>
        </p:nvSpPr>
        <p:spPr>
          <a:xfrm>
            <a:off x="8629106" y="3058998"/>
            <a:ext cx="2427514" cy="715169"/>
          </a:xfrm>
        </p:spPr>
        <p:txBody>
          <a:bodyPr lIns="0" rtlCol="0" anchor="t">
            <a:normAutofit/>
          </a:bodyPr>
          <a:lstStyle>
            <a:lvl1pPr marL="0" indent="0">
              <a:lnSpc>
                <a:spcPct val="100000"/>
              </a:lnSpc>
              <a:buFont typeface="Arial" panose="020B0604020202020204" pitchFamily="34" charset="0"/>
              <a:buNone/>
              <a:defRPr sz="1200">
                <a:solidFill>
                  <a:schemeClr val="tx2"/>
                </a:solidFill>
              </a:defRPr>
            </a:lvl1pPr>
          </a:lstStyle>
          <a:p>
            <a:pPr lvl="0" rtl="0"/>
            <a:r>
              <a:rPr lang="fr-FR" noProof="0"/>
              <a:t>Cliquer pour ajouter du texte</a:t>
            </a:r>
          </a:p>
        </p:txBody>
      </p:sp>
      <p:sp>
        <p:nvSpPr>
          <p:cNvPr id="42" name="Espace réservé du texte 18">
            <a:extLst>
              <a:ext uri="{FF2B5EF4-FFF2-40B4-BE49-F238E27FC236}">
                <a16:creationId xmlns:a16="http://schemas.microsoft.com/office/drawing/2014/main" id="{BB90A96A-A614-41C0-9759-F6C15AE6806E}"/>
              </a:ext>
            </a:extLst>
          </p:cNvPr>
          <p:cNvSpPr>
            <a:spLocks noGrp="1"/>
          </p:cNvSpPr>
          <p:nvPr>
            <p:ph type="body" sz="quarter" idx="39" hasCustomPrompt="1"/>
          </p:nvPr>
        </p:nvSpPr>
        <p:spPr>
          <a:xfrm>
            <a:off x="8629106" y="4069174"/>
            <a:ext cx="2427514" cy="715169"/>
          </a:xfrm>
        </p:spPr>
        <p:txBody>
          <a:bodyPr lIns="0" rtlCol="0" anchor="t">
            <a:normAutofit/>
          </a:bodyPr>
          <a:lstStyle>
            <a:lvl1pPr marL="0" indent="0">
              <a:lnSpc>
                <a:spcPct val="100000"/>
              </a:lnSpc>
              <a:buFont typeface="Arial" panose="020B0604020202020204" pitchFamily="34" charset="0"/>
              <a:buNone/>
              <a:defRPr sz="1200">
                <a:solidFill>
                  <a:schemeClr val="tx2"/>
                </a:solidFill>
              </a:defRPr>
            </a:lvl1pPr>
          </a:lstStyle>
          <a:p>
            <a:pPr lvl="0" rtl="0"/>
            <a:r>
              <a:rPr lang="fr-FR" noProof="0"/>
              <a:t>Cliquer pour ajouter du texte</a:t>
            </a:r>
          </a:p>
        </p:txBody>
      </p:sp>
      <p:sp>
        <p:nvSpPr>
          <p:cNvPr id="43" name="Espace réservé du texte 18">
            <a:extLst>
              <a:ext uri="{FF2B5EF4-FFF2-40B4-BE49-F238E27FC236}">
                <a16:creationId xmlns:a16="http://schemas.microsoft.com/office/drawing/2014/main" id="{983AE7FC-57B1-4AB3-8EAA-A85904DBBE97}"/>
              </a:ext>
            </a:extLst>
          </p:cNvPr>
          <p:cNvSpPr>
            <a:spLocks noGrp="1"/>
          </p:cNvSpPr>
          <p:nvPr>
            <p:ph type="body" sz="quarter" idx="40" hasCustomPrompt="1"/>
          </p:nvPr>
        </p:nvSpPr>
        <p:spPr>
          <a:xfrm>
            <a:off x="8629106" y="5011206"/>
            <a:ext cx="2427514" cy="715169"/>
          </a:xfrm>
        </p:spPr>
        <p:txBody>
          <a:bodyPr lIns="0" rtlCol="0" anchor="t">
            <a:normAutofit/>
          </a:bodyPr>
          <a:lstStyle>
            <a:lvl1pPr marL="0" indent="0">
              <a:lnSpc>
                <a:spcPct val="100000"/>
              </a:lnSpc>
              <a:buFont typeface="Arial" panose="020B0604020202020204" pitchFamily="34" charset="0"/>
              <a:buNone/>
              <a:defRPr sz="1200">
                <a:solidFill>
                  <a:schemeClr val="tx2"/>
                </a:solidFill>
              </a:defRPr>
            </a:lvl1pPr>
          </a:lstStyle>
          <a:p>
            <a:pPr lvl="0" rtl="0"/>
            <a:r>
              <a:rPr lang="fr-FR" noProof="0"/>
              <a:t>Cliquer pour ajouter du texte</a:t>
            </a:r>
          </a:p>
        </p:txBody>
      </p:sp>
      <p:sp>
        <p:nvSpPr>
          <p:cNvPr id="15" name="Espace réservé de la date 1">
            <a:extLst>
              <a:ext uri="{FF2B5EF4-FFF2-40B4-BE49-F238E27FC236}">
                <a16:creationId xmlns:a16="http://schemas.microsoft.com/office/drawing/2014/main" id="{8AECD175-60EB-459F-BA4C-8E4DE7BC0185}"/>
              </a:ext>
            </a:extLst>
          </p:cNvPr>
          <p:cNvSpPr>
            <a:spLocks noGrp="1"/>
          </p:cNvSpPr>
          <p:nvPr>
            <p:ph type="dt" sz="half" idx="10"/>
          </p:nvPr>
        </p:nvSpPr>
        <p:spPr>
          <a:xfrm>
            <a:off x="838200" y="6356350"/>
            <a:ext cx="2743200" cy="365125"/>
          </a:xfrm>
        </p:spPr>
        <p:txBody>
          <a:bodyPr rtlCol="0"/>
          <a:lstStyle>
            <a:lvl1pPr>
              <a:defRPr>
                <a:solidFill>
                  <a:schemeClr val="tx1"/>
                </a:solidFill>
              </a:defRPr>
            </a:lvl1pPr>
          </a:lstStyle>
          <a:p>
            <a:pPr rtl="0"/>
            <a:r>
              <a:rPr lang="fr-FR" noProof="0"/>
              <a:t>7/01/20XX</a:t>
            </a:r>
          </a:p>
        </p:txBody>
      </p:sp>
      <p:sp>
        <p:nvSpPr>
          <p:cNvPr id="16" name="Espace réservé du pied de page 2">
            <a:extLst>
              <a:ext uri="{FF2B5EF4-FFF2-40B4-BE49-F238E27FC236}">
                <a16:creationId xmlns:a16="http://schemas.microsoft.com/office/drawing/2014/main" id="{2180FF4C-4A98-4E30-B414-026CEECAE26B}"/>
              </a:ext>
            </a:extLst>
          </p:cNvPr>
          <p:cNvSpPr>
            <a:spLocks noGrp="1"/>
          </p:cNvSpPr>
          <p:nvPr>
            <p:ph type="ftr" sz="quarter" idx="11"/>
          </p:nvPr>
        </p:nvSpPr>
        <p:spPr>
          <a:xfrm>
            <a:off x="4038600" y="6356350"/>
            <a:ext cx="4114800" cy="365125"/>
          </a:xfrm>
        </p:spPr>
        <p:txBody>
          <a:bodyPr rtlCol="0"/>
          <a:lstStyle/>
          <a:p>
            <a:pPr rtl="0"/>
            <a:r>
              <a:rPr lang="fr-FR" noProof="0"/>
              <a:t>Pitch deck</a:t>
            </a:r>
          </a:p>
        </p:txBody>
      </p:sp>
      <p:sp>
        <p:nvSpPr>
          <p:cNvPr id="17" name="Espace réservé du numéro de diapositive 7">
            <a:extLst>
              <a:ext uri="{FF2B5EF4-FFF2-40B4-BE49-F238E27FC236}">
                <a16:creationId xmlns:a16="http://schemas.microsoft.com/office/drawing/2014/main" id="{9498BBC0-E864-44E0-8C60-D13DC062BF91}"/>
              </a:ext>
            </a:extLst>
          </p:cNvPr>
          <p:cNvSpPr>
            <a:spLocks noGrp="1"/>
          </p:cNvSpPr>
          <p:nvPr>
            <p:ph type="sldNum" sz="quarter" idx="12"/>
          </p:nvPr>
        </p:nvSpPr>
        <p:spPr>
          <a:xfrm>
            <a:off x="8610600" y="6356350"/>
            <a:ext cx="2743200" cy="365125"/>
          </a:xfrm>
        </p:spPr>
        <p:txBody>
          <a:bodyPr rtlCol="0"/>
          <a:lstStyle/>
          <a:p>
            <a:pPr rtl="0"/>
            <a:fld id="{9FF96520-E4CE-4EAD-8ABF-1D2297D6B3AA}" type="slidenum">
              <a:rPr lang="fr-FR" noProof="0" smtClean="0"/>
              <a:t>‹N°›</a:t>
            </a:fld>
            <a:endParaRPr lang="fr-FR" noProof="0"/>
          </a:p>
        </p:txBody>
      </p:sp>
    </p:spTree>
    <p:extLst>
      <p:ext uri="{BB962C8B-B14F-4D97-AF65-F5344CB8AC3E}">
        <p14:creationId xmlns:p14="http://schemas.microsoft.com/office/powerpoint/2010/main" val="1561310622"/>
      </p:ext>
    </p:extLst>
  </p:cSld>
  <p:clrMapOvr>
    <a:masterClrMapping/>
  </p:clrMapOvr>
  <p:extLst>
    <p:ext uri="{DCECCB84-F9BA-43D5-87BE-67443E8EF086}">
      <p15:sldGuideLst xmlns:p15="http://schemas.microsoft.com/office/powerpoint/2012/main">
        <p15:guide id="1" orient="horz" pos="20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re et contenu avec l’image E">
    <p:spTree>
      <p:nvGrpSpPr>
        <p:cNvPr id="1" name=""/>
        <p:cNvGrpSpPr/>
        <p:nvPr/>
      </p:nvGrpSpPr>
      <p:grpSpPr>
        <a:xfrm>
          <a:off x="0" y="0"/>
          <a:ext cx="0" cy="0"/>
          <a:chOff x="0" y="0"/>
          <a:chExt cx="0" cy="0"/>
        </a:xfrm>
      </p:grpSpPr>
      <p:sp>
        <p:nvSpPr>
          <p:cNvPr id="18" name="Espace réservé d’image 17">
            <a:extLst>
              <a:ext uri="{FF2B5EF4-FFF2-40B4-BE49-F238E27FC236}">
                <a16:creationId xmlns:a16="http://schemas.microsoft.com/office/drawing/2014/main" id="{1FBFD526-F385-422D-A7A7-BCE72D8141B2}"/>
              </a:ext>
            </a:extLst>
          </p:cNvPr>
          <p:cNvSpPr>
            <a:spLocks noGrp="1"/>
          </p:cNvSpPr>
          <p:nvPr>
            <p:ph type="pic" sz="quarter" idx="41"/>
          </p:nvPr>
        </p:nvSpPr>
        <p:spPr>
          <a:xfrm>
            <a:off x="0" y="3"/>
            <a:ext cx="5288281" cy="6857999"/>
          </a:xfrm>
          <a:custGeom>
            <a:avLst/>
            <a:gdLst>
              <a:gd name="connsiteX0" fmla="*/ 0 w 5288281"/>
              <a:gd name="connsiteY0" fmla="*/ 0 h 6857999"/>
              <a:gd name="connsiteX1" fmla="*/ 1707378 w 5288281"/>
              <a:gd name="connsiteY1" fmla="*/ 0 h 6857999"/>
              <a:gd name="connsiteX2" fmla="*/ 1707378 w 5288281"/>
              <a:gd name="connsiteY2" fmla="*/ 1511096 h 6857999"/>
              <a:gd name="connsiteX3" fmla="*/ 5288281 w 5288281"/>
              <a:gd name="connsiteY3" fmla="*/ 1511096 h 6857999"/>
              <a:gd name="connsiteX4" fmla="*/ 5288281 w 5288281"/>
              <a:gd name="connsiteY4" fmla="*/ 3253159 h 6857999"/>
              <a:gd name="connsiteX5" fmla="*/ 1707378 w 5288281"/>
              <a:gd name="connsiteY5" fmla="*/ 3253159 h 6857999"/>
              <a:gd name="connsiteX6" fmla="*/ 1707378 w 5288281"/>
              <a:gd name="connsiteY6" fmla="*/ 5115860 h 6857999"/>
              <a:gd name="connsiteX7" fmla="*/ 5272034 w 5288281"/>
              <a:gd name="connsiteY7" fmla="*/ 5115860 h 6857999"/>
              <a:gd name="connsiteX8" fmla="*/ 5272034 w 5288281"/>
              <a:gd name="connsiteY8" fmla="*/ 6857999 h 6857999"/>
              <a:gd name="connsiteX9" fmla="*/ 0 w 5288281"/>
              <a:gd name="connsiteY9"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88281" h="6857999">
                <a:moveTo>
                  <a:pt x="0" y="0"/>
                </a:moveTo>
                <a:lnTo>
                  <a:pt x="1707378" y="0"/>
                </a:lnTo>
                <a:lnTo>
                  <a:pt x="1707378" y="1511096"/>
                </a:lnTo>
                <a:lnTo>
                  <a:pt x="5288281" y="1511096"/>
                </a:lnTo>
                <a:lnTo>
                  <a:pt x="5288281" y="3253159"/>
                </a:lnTo>
                <a:lnTo>
                  <a:pt x="1707378" y="3253159"/>
                </a:lnTo>
                <a:lnTo>
                  <a:pt x="1707378" y="5115860"/>
                </a:lnTo>
                <a:lnTo>
                  <a:pt x="5272034" y="5115860"/>
                </a:lnTo>
                <a:lnTo>
                  <a:pt x="5272034" y="6857999"/>
                </a:lnTo>
                <a:lnTo>
                  <a:pt x="0" y="6857999"/>
                </a:lnTo>
                <a:close/>
              </a:path>
            </a:pathLst>
          </a:custGeom>
        </p:spPr>
        <p:txBody>
          <a:bodyPr wrap="square" rtlCol="0" anchor="ctr">
            <a:noAutofit/>
          </a:bodyPr>
          <a:lstStyle>
            <a:lvl1pPr marL="0" indent="0" algn="ctr">
              <a:buNone/>
              <a:defRPr/>
            </a:lvl1pPr>
          </a:lstStyle>
          <a:p>
            <a:pPr rtl="0"/>
            <a:r>
              <a:rPr lang="fr-FR" noProof="0"/>
              <a:t>Cliquez sur l'icône pour ajouter une image</a:t>
            </a:r>
          </a:p>
        </p:txBody>
      </p:sp>
      <p:sp>
        <p:nvSpPr>
          <p:cNvPr id="31" name="Titre 1">
            <a:extLst>
              <a:ext uri="{FF2B5EF4-FFF2-40B4-BE49-F238E27FC236}">
                <a16:creationId xmlns:a16="http://schemas.microsoft.com/office/drawing/2014/main" id="{B2DB8B03-EE62-48FF-8583-59DFBBEDA51B}"/>
              </a:ext>
            </a:extLst>
          </p:cNvPr>
          <p:cNvSpPr>
            <a:spLocks noGrp="1"/>
          </p:cNvSpPr>
          <p:nvPr>
            <p:ph type="title"/>
          </p:nvPr>
        </p:nvSpPr>
        <p:spPr>
          <a:xfrm>
            <a:off x="6903720" y="1419438"/>
            <a:ext cx="4450080" cy="924808"/>
          </a:xfrm>
        </p:spPr>
        <p:txBody>
          <a:bodyPr lIns="0" rtlCol="0" anchor="t">
            <a:normAutofit/>
          </a:bodyPr>
          <a:lstStyle>
            <a:lvl1pPr>
              <a:defRPr lang="en-US" sz="2800" kern="1200" cap="all" baseline="0" dirty="0">
                <a:solidFill>
                  <a:schemeClr val="accent1"/>
                </a:solidFill>
                <a:latin typeface="+mj-lt"/>
                <a:ea typeface="+mj-ea"/>
                <a:cs typeface="+mj-cs"/>
              </a:defRPr>
            </a:lvl1pPr>
          </a:lstStyle>
          <a:p>
            <a:pPr rtl="0"/>
            <a:r>
              <a:rPr lang="fr-FR" noProof="0"/>
              <a:t>Modifiez le style du titre</a:t>
            </a:r>
          </a:p>
        </p:txBody>
      </p:sp>
      <p:sp>
        <p:nvSpPr>
          <p:cNvPr id="33" name="Espace réservé du texte 8">
            <a:extLst>
              <a:ext uri="{FF2B5EF4-FFF2-40B4-BE49-F238E27FC236}">
                <a16:creationId xmlns:a16="http://schemas.microsoft.com/office/drawing/2014/main" id="{EAF98237-032C-4FA5-B76D-C29FB5F6FF7B}"/>
              </a:ext>
            </a:extLst>
          </p:cNvPr>
          <p:cNvSpPr>
            <a:spLocks noGrp="1"/>
          </p:cNvSpPr>
          <p:nvPr>
            <p:ph type="body" sz="quarter" idx="33" hasCustomPrompt="1"/>
          </p:nvPr>
        </p:nvSpPr>
        <p:spPr>
          <a:xfrm>
            <a:off x="7366082" y="3009550"/>
            <a:ext cx="1254314" cy="360000"/>
          </a:xfrm>
        </p:spPr>
        <p:txBody>
          <a:bodyPr rtlCol="0" anchor="ctr"/>
          <a:lstStyle>
            <a:lvl1pPr marL="0" indent="0" algn="l">
              <a:buFont typeface="Arial" panose="020B0604020202020204" pitchFamily="34" charset="0"/>
              <a:buNone/>
              <a:defRPr lang="en-US" sz="1800" kern="1200" cap="all" baseline="0" dirty="0">
                <a:solidFill>
                  <a:schemeClr val="accent1"/>
                </a:solidFill>
                <a:latin typeface="+mj-lt"/>
                <a:ea typeface="+mj-ea"/>
                <a:cs typeface="+mj-cs"/>
              </a:defRPr>
            </a:lvl1pPr>
          </a:lstStyle>
          <a:p>
            <a:pPr lvl="0" rtl="0"/>
            <a:r>
              <a:rPr lang="fr-FR" noProof="0"/>
              <a:t>Puce 1</a:t>
            </a:r>
          </a:p>
        </p:txBody>
      </p:sp>
      <p:sp>
        <p:nvSpPr>
          <p:cNvPr id="34" name="Espace réservé du texte 8">
            <a:extLst>
              <a:ext uri="{FF2B5EF4-FFF2-40B4-BE49-F238E27FC236}">
                <a16:creationId xmlns:a16="http://schemas.microsoft.com/office/drawing/2014/main" id="{44353DAE-0553-4AB4-8929-C4F0C1424E10}"/>
              </a:ext>
            </a:extLst>
          </p:cNvPr>
          <p:cNvSpPr>
            <a:spLocks noGrp="1"/>
          </p:cNvSpPr>
          <p:nvPr>
            <p:ph type="body" sz="quarter" idx="34" hasCustomPrompt="1"/>
          </p:nvPr>
        </p:nvSpPr>
        <p:spPr>
          <a:xfrm>
            <a:off x="7366082" y="4017086"/>
            <a:ext cx="1254314" cy="360000"/>
          </a:xfrm>
        </p:spPr>
        <p:txBody>
          <a:bodyPr rtlCol="0" anchor="ctr"/>
          <a:lstStyle>
            <a:lvl1pPr marL="0" indent="0" algn="l">
              <a:buFont typeface="Arial" panose="020B0604020202020204" pitchFamily="34" charset="0"/>
              <a:buNone/>
              <a:defRPr lang="en-US" sz="1800" kern="1200" cap="all" baseline="0" dirty="0">
                <a:solidFill>
                  <a:schemeClr val="accent1"/>
                </a:solidFill>
                <a:latin typeface="+mj-lt"/>
                <a:ea typeface="+mj-ea"/>
                <a:cs typeface="+mj-cs"/>
              </a:defRPr>
            </a:lvl1pPr>
          </a:lstStyle>
          <a:p>
            <a:pPr lvl="0" rtl="0"/>
            <a:r>
              <a:rPr lang="fr-FR" noProof="0"/>
              <a:t>Puce 1</a:t>
            </a:r>
          </a:p>
        </p:txBody>
      </p:sp>
      <p:sp>
        <p:nvSpPr>
          <p:cNvPr id="35" name="Espace réservé du texte 8">
            <a:extLst>
              <a:ext uri="{FF2B5EF4-FFF2-40B4-BE49-F238E27FC236}">
                <a16:creationId xmlns:a16="http://schemas.microsoft.com/office/drawing/2014/main" id="{9651CB4B-B007-4E99-9371-20279E8FF7BF}"/>
              </a:ext>
            </a:extLst>
          </p:cNvPr>
          <p:cNvSpPr>
            <a:spLocks noGrp="1"/>
          </p:cNvSpPr>
          <p:nvPr>
            <p:ph type="body" sz="quarter" idx="35" hasCustomPrompt="1"/>
          </p:nvPr>
        </p:nvSpPr>
        <p:spPr>
          <a:xfrm>
            <a:off x="7366082" y="4957948"/>
            <a:ext cx="1254314" cy="360000"/>
          </a:xfrm>
        </p:spPr>
        <p:txBody>
          <a:bodyPr rtlCol="0" anchor="ctr"/>
          <a:lstStyle>
            <a:lvl1pPr marL="0" indent="0" algn="l">
              <a:buFont typeface="Arial" panose="020B0604020202020204" pitchFamily="34" charset="0"/>
              <a:buNone/>
              <a:defRPr lang="en-US" sz="1800" kern="1200" cap="all" baseline="0" dirty="0">
                <a:solidFill>
                  <a:schemeClr val="accent1"/>
                </a:solidFill>
                <a:latin typeface="+mj-lt"/>
                <a:ea typeface="+mj-ea"/>
                <a:cs typeface="+mj-cs"/>
              </a:defRPr>
            </a:lvl1pPr>
          </a:lstStyle>
          <a:p>
            <a:pPr lvl="0" rtl="0"/>
            <a:r>
              <a:rPr lang="fr-FR" noProof="0"/>
              <a:t>Puce 1</a:t>
            </a:r>
          </a:p>
        </p:txBody>
      </p:sp>
      <p:sp>
        <p:nvSpPr>
          <p:cNvPr id="36" name="Espace réservé du texte 8">
            <a:extLst>
              <a:ext uri="{FF2B5EF4-FFF2-40B4-BE49-F238E27FC236}">
                <a16:creationId xmlns:a16="http://schemas.microsoft.com/office/drawing/2014/main" id="{C0437717-0C1B-4589-AEF7-D8E934F41193}"/>
              </a:ext>
            </a:extLst>
          </p:cNvPr>
          <p:cNvSpPr>
            <a:spLocks noGrp="1"/>
          </p:cNvSpPr>
          <p:nvPr>
            <p:ph type="body" sz="quarter" idx="36" hasCustomPrompt="1"/>
          </p:nvPr>
        </p:nvSpPr>
        <p:spPr>
          <a:xfrm>
            <a:off x="6903720" y="2816574"/>
            <a:ext cx="561421" cy="627254"/>
          </a:xfrm>
        </p:spPr>
        <p:txBody>
          <a:bodyPr rtlCol="0" anchor="ctr">
            <a:noAutofit/>
          </a:bodyPr>
          <a:lstStyle>
            <a:lvl1pPr marL="0" indent="0" algn="l">
              <a:buFont typeface="Arial" panose="020B0604020202020204" pitchFamily="34" charset="0"/>
              <a:buNone/>
              <a:defRPr lang="en-US" sz="4400" b="1" kern="1200" cap="all" baseline="0" dirty="0">
                <a:solidFill>
                  <a:schemeClr val="accent1"/>
                </a:solidFill>
                <a:latin typeface="+mj-lt"/>
                <a:ea typeface="+mj-ea"/>
                <a:cs typeface="+mj-cs"/>
              </a:defRPr>
            </a:lvl1pPr>
          </a:lstStyle>
          <a:p>
            <a:pPr lvl="0" rtl="0"/>
            <a:r>
              <a:rPr lang="fr-FR" noProof="0"/>
              <a:t>#</a:t>
            </a:r>
          </a:p>
        </p:txBody>
      </p:sp>
      <p:sp>
        <p:nvSpPr>
          <p:cNvPr id="39" name="Espace réservé du texte 8">
            <a:extLst>
              <a:ext uri="{FF2B5EF4-FFF2-40B4-BE49-F238E27FC236}">
                <a16:creationId xmlns:a16="http://schemas.microsoft.com/office/drawing/2014/main" id="{BE01B6B4-5A67-4429-A312-A531EC3BF427}"/>
              </a:ext>
            </a:extLst>
          </p:cNvPr>
          <p:cNvSpPr>
            <a:spLocks noGrp="1"/>
          </p:cNvSpPr>
          <p:nvPr>
            <p:ph type="body" sz="quarter" idx="37" hasCustomPrompt="1"/>
          </p:nvPr>
        </p:nvSpPr>
        <p:spPr>
          <a:xfrm>
            <a:off x="6903720" y="3805802"/>
            <a:ext cx="561421" cy="627254"/>
          </a:xfrm>
        </p:spPr>
        <p:txBody>
          <a:bodyPr rtlCol="0" anchor="ctr">
            <a:noAutofit/>
          </a:bodyPr>
          <a:lstStyle>
            <a:lvl1pPr marL="0" indent="0" algn="l">
              <a:buFont typeface="Arial" panose="020B0604020202020204" pitchFamily="34" charset="0"/>
              <a:buNone/>
              <a:defRPr lang="en-US" sz="4400" b="1" kern="1200" cap="all" baseline="0" dirty="0">
                <a:solidFill>
                  <a:schemeClr val="accent1"/>
                </a:solidFill>
                <a:latin typeface="+mj-lt"/>
                <a:ea typeface="+mj-ea"/>
                <a:cs typeface="+mj-cs"/>
              </a:defRPr>
            </a:lvl1pPr>
          </a:lstStyle>
          <a:p>
            <a:pPr lvl="0" rtl="0"/>
            <a:r>
              <a:rPr lang="fr-FR" noProof="0"/>
              <a:t>#</a:t>
            </a:r>
          </a:p>
        </p:txBody>
      </p:sp>
      <p:sp>
        <p:nvSpPr>
          <p:cNvPr id="40" name="Espace réservé du texte 8">
            <a:extLst>
              <a:ext uri="{FF2B5EF4-FFF2-40B4-BE49-F238E27FC236}">
                <a16:creationId xmlns:a16="http://schemas.microsoft.com/office/drawing/2014/main" id="{1673722D-82CF-4D94-9D83-D95A8DE5ACEA}"/>
              </a:ext>
            </a:extLst>
          </p:cNvPr>
          <p:cNvSpPr>
            <a:spLocks noGrp="1"/>
          </p:cNvSpPr>
          <p:nvPr>
            <p:ph type="body" sz="quarter" idx="38" hasCustomPrompt="1"/>
          </p:nvPr>
        </p:nvSpPr>
        <p:spPr>
          <a:xfrm>
            <a:off x="6903721" y="4795030"/>
            <a:ext cx="561421" cy="627254"/>
          </a:xfrm>
        </p:spPr>
        <p:txBody>
          <a:bodyPr rtlCol="0" anchor="ctr">
            <a:noAutofit/>
          </a:bodyPr>
          <a:lstStyle>
            <a:lvl1pPr marL="0" indent="0" algn="l">
              <a:buFont typeface="Arial" panose="020B0604020202020204" pitchFamily="34" charset="0"/>
              <a:buNone/>
              <a:defRPr lang="en-US" sz="4400" b="1" kern="1200" cap="all" baseline="0" dirty="0">
                <a:solidFill>
                  <a:schemeClr val="accent1"/>
                </a:solidFill>
                <a:latin typeface="+mj-lt"/>
                <a:ea typeface="+mj-ea"/>
                <a:cs typeface="+mj-cs"/>
              </a:defRPr>
            </a:lvl1pPr>
          </a:lstStyle>
          <a:p>
            <a:pPr lvl="0" rtl="0"/>
            <a:r>
              <a:rPr lang="fr-FR" noProof="0"/>
              <a:t>#</a:t>
            </a:r>
          </a:p>
        </p:txBody>
      </p:sp>
      <p:sp>
        <p:nvSpPr>
          <p:cNvPr id="41" name="Espace réservé du texte 18">
            <a:extLst>
              <a:ext uri="{FF2B5EF4-FFF2-40B4-BE49-F238E27FC236}">
                <a16:creationId xmlns:a16="http://schemas.microsoft.com/office/drawing/2014/main" id="{05767D4F-E20C-4F37-B411-A7F221B6A854}"/>
              </a:ext>
            </a:extLst>
          </p:cNvPr>
          <p:cNvSpPr>
            <a:spLocks noGrp="1"/>
          </p:cNvSpPr>
          <p:nvPr>
            <p:ph type="body" sz="quarter" idx="28" hasCustomPrompt="1"/>
          </p:nvPr>
        </p:nvSpPr>
        <p:spPr>
          <a:xfrm>
            <a:off x="8629106" y="3074238"/>
            <a:ext cx="2427514" cy="715169"/>
          </a:xfrm>
        </p:spPr>
        <p:txBody>
          <a:bodyPr lIns="0" rtlCol="0" anchor="t">
            <a:normAutofit/>
          </a:bodyPr>
          <a:lstStyle>
            <a:lvl1pPr marL="0" indent="0">
              <a:lnSpc>
                <a:spcPct val="100000"/>
              </a:lnSpc>
              <a:buFont typeface="Arial" panose="020B0604020202020204" pitchFamily="34" charset="0"/>
              <a:buNone/>
              <a:defRPr sz="1200">
                <a:solidFill>
                  <a:schemeClr val="tx2"/>
                </a:solidFill>
              </a:defRPr>
            </a:lvl1pPr>
          </a:lstStyle>
          <a:p>
            <a:pPr lvl="0" rtl="0"/>
            <a:r>
              <a:rPr lang="fr-FR" noProof="0"/>
              <a:t>Cliquer pour ajouter du texte</a:t>
            </a:r>
          </a:p>
        </p:txBody>
      </p:sp>
      <p:sp>
        <p:nvSpPr>
          <p:cNvPr id="42" name="Espace réservé du texte 18">
            <a:extLst>
              <a:ext uri="{FF2B5EF4-FFF2-40B4-BE49-F238E27FC236}">
                <a16:creationId xmlns:a16="http://schemas.microsoft.com/office/drawing/2014/main" id="{BB90A96A-A614-41C0-9759-F6C15AE6806E}"/>
              </a:ext>
            </a:extLst>
          </p:cNvPr>
          <p:cNvSpPr>
            <a:spLocks noGrp="1"/>
          </p:cNvSpPr>
          <p:nvPr>
            <p:ph type="body" sz="quarter" idx="39" hasCustomPrompt="1"/>
          </p:nvPr>
        </p:nvSpPr>
        <p:spPr>
          <a:xfrm>
            <a:off x="8629106" y="4074889"/>
            <a:ext cx="2427514" cy="715169"/>
          </a:xfrm>
        </p:spPr>
        <p:txBody>
          <a:bodyPr lIns="0" rtlCol="0" anchor="t">
            <a:normAutofit/>
          </a:bodyPr>
          <a:lstStyle>
            <a:lvl1pPr marL="0" indent="0">
              <a:lnSpc>
                <a:spcPct val="100000"/>
              </a:lnSpc>
              <a:buFont typeface="Arial" panose="020B0604020202020204" pitchFamily="34" charset="0"/>
              <a:buNone/>
              <a:defRPr sz="1200">
                <a:solidFill>
                  <a:schemeClr val="tx2"/>
                </a:solidFill>
              </a:defRPr>
            </a:lvl1pPr>
          </a:lstStyle>
          <a:p>
            <a:pPr lvl="0" rtl="0"/>
            <a:r>
              <a:rPr lang="fr-FR" noProof="0"/>
              <a:t>Cliquer pour ajouter du texte</a:t>
            </a:r>
          </a:p>
        </p:txBody>
      </p:sp>
      <p:sp>
        <p:nvSpPr>
          <p:cNvPr id="43" name="Espace réservé du texte 18">
            <a:extLst>
              <a:ext uri="{FF2B5EF4-FFF2-40B4-BE49-F238E27FC236}">
                <a16:creationId xmlns:a16="http://schemas.microsoft.com/office/drawing/2014/main" id="{983AE7FC-57B1-4AB3-8EAA-A85904DBBE97}"/>
              </a:ext>
            </a:extLst>
          </p:cNvPr>
          <p:cNvSpPr>
            <a:spLocks noGrp="1"/>
          </p:cNvSpPr>
          <p:nvPr>
            <p:ph type="body" sz="quarter" idx="40" hasCustomPrompt="1"/>
          </p:nvPr>
        </p:nvSpPr>
        <p:spPr>
          <a:xfrm>
            <a:off x="8629106" y="5016921"/>
            <a:ext cx="2427514" cy="715169"/>
          </a:xfrm>
        </p:spPr>
        <p:txBody>
          <a:bodyPr lIns="0" rtlCol="0" anchor="t">
            <a:normAutofit/>
          </a:bodyPr>
          <a:lstStyle>
            <a:lvl1pPr marL="0" indent="0">
              <a:lnSpc>
                <a:spcPct val="100000"/>
              </a:lnSpc>
              <a:buFont typeface="Arial" panose="020B0604020202020204" pitchFamily="34" charset="0"/>
              <a:buNone/>
              <a:defRPr sz="1200">
                <a:solidFill>
                  <a:schemeClr val="tx2"/>
                </a:solidFill>
              </a:defRPr>
            </a:lvl1pPr>
          </a:lstStyle>
          <a:p>
            <a:pPr lvl="0" rtl="0"/>
            <a:r>
              <a:rPr lang="fr-FR" noProof="0"/>
              <a:t>Cliquer pour ajouter du texte</a:t>
            </a:r>
          </a:p>
        </p:txBody>
      </p:sp>
      <p:sp>
        <p:nvSpPr>
          <p:cNvPr id="15" name="Espace réservé de la date 1">
            <a:extLst>
              <a:ext uri="{FF2B5EF4-FFF2-40B4-BE49-F238E27FC236}">
                <a16:creationId xmlns:a16="http://schemas.microsoft.com/office/drawing/2014/main" id="{8AECD175-60EB-459F-BA4C-8E4DE7BC0185}"/>
              </a:ext>
            </a:extLst>
          </p:cNvPr>
          <p:cNvSpPr>
            <a:spLocks noGrp="1"/>
          </p:cNvSpPr>
          <p:nvPr>
            <p:ph type="dt" sz="half" idx="10"/>
          </p:nvPr>
        </p:nvSpPr>
        <p:spPr>
          <a:xfrm>
            <a:off x="838200" y="6356350"/>
            <a:ext cx="2743200" cy="365125"/>
          </a:xfrm>
        </p:spPr>
        <p:txBody>
          <a:bodyPr rtlCol="0"/>
          <a:lstStyle>
            <a:lvl1pPr>
              <a:defRPr>
                <a:solidFill>
                  <a:schemeClr val="tx1"/>
                </a:solidFill>
              </a:defRPr>
            </a:lvl1pPr>
          </a:lstStyle>
          <a:p>
            <a:pPr rtl="0"/>
            <a:r>
              <a:rPr lang="fr-FR" noProof="0"/>
              <a:t>7/01/20XX</a:t>
            </a:r>
          </a:p>
        </p:txBody>
      </p:sp>
      <p:sp>
        <p:nvSpPr>
          <p:cNvPr id="16" name="Espace réservé du pied de page 2">
            <a:extLst>
              <a:ext uri="{FF2B5EF4-FFF2-40B4-BE49-F238E27FC236}">
                <a16:creationId xmlns:a16="http://schemas.microsoft.com/office/drawing/2014/main" id="{2180FF4C-4A98-4E30-B414-026CEECAE26B}"/>
              </a:ext>
            </a:extLst>
          </p:cNvPr>
          <p:cNvSpPr>
            <a:spLocks noGrp="1"/>
          </p:cNvSpPr>
          <p:nvPr>
            <p:ph type="ftr" sz="quarter" idx="11"/>
          </p:nvPr>
        </p:nvSpPr>
        <p:spPr>
          <a:xfrm>
            <a:off x="4038600" y="6356350"/>
            <a:ext cx="4114800" cy="365125"/>
          </a:xfrm>
        </p:spPr>
        <p:txBody>
          <a:bodyPr rtlCol="0"/>
          <a:lstStyle/>
          <a:p>
            <a:pPr rtl="0"/>
            <a:r>
              <a:rPr lang="fr-FR" noProof="0"/>
              <a:t>Pitch deck</a:t>
            </a:r>
          </a:p>
        </p:txBody>
      </p:sp>
      <p:sp>
        <p:nvSpPr>
          <p:cNvPr id="17" name="Espace réservé du numéro de diapositive 7">
            <a:extLst>
              <a:ext uri="{FF2B5EF4-FFF2-40B4-BE49-F238E27FC236}">
                <a16:creationId xmlns:a16="http://schemas.microsoft.com/office/drawing/2014/main" id="{9498BBC0-E864-44E0-8C60-D13DC062BF91}"/>
              </a:ext>
            </a:extLst>
          </p:cNvPr>
          <p:cNvSpPr>
            <a:spLocks noGrp="1"/>
          </p:cNvSpPr>
          <p:nvPr>
            <p:ph type="sldNum" sz="quarter" idx="12"/>
          </p:nvPr>
        </p:nvSpPr>
        <p:spPr>
          <a:xfrm>
            <a:off x="8610600" y="6356350"/>
            <a:ext cx="2743200" cy="365125"/>
          </a:xfrm>
        </p:spPr>
        <p:txBody>
          <a:bodyPr rtlCol="0"/>
          <a:lstStyle/>
          <a:p>
            <a:pPr rtl="0"/>
            <a:fld id="{9FF96520-E4CE-4EAD-8ABF-1D2297D6B3AA}" type="slidenum">
              <a:rPr lang="fr-FR" noProof="0" smtClean="0"/>
              <a:t>‹N°›</a:t>
            </a:fld>
            <a:endParaRPr lang="fr-FR" noProof="0"/>
          </a:p>
        </p:txBody>
      </p:sp>
    </p:spTree>
    <p:extLst>
      <p:ext uri="{BB962C8B-B14F-4D97-AF65-F5344CB8AC3E}">
        <p14:creationId xmlns:p14="http://schemas.microsoft.com/office/powerpoint/2010/main" val="761290837"/>
      </p:ext>
    </p:extLst>
  </p:cSld>
  <p:clrMapOvr>
    <a:masterClrMapping/>
  </p:clrMapOvr>
  <p:extLst>
    <p:ext uri="{DCECCB84-F9BA-43D5-87BE-67443E8EF086}">
      <p15:sldGuideLst xmlns:p15="http://schemas.microsoft.com/office/powerpoint/2012/main">
        <p15:guide id="1" orient="horz" pos="20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eux contenus avec titres">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BF24F48E-4E21-421F-A044-1D5C607BF74F}"/>
              </a:ext>
            </a:extLst>
          </p:cNvPr>
          <p:cNvSpPr>
            <a:spLocks noGrp="1"/>
          </p:cNvSpPr>
          <p:nvPr>
            <p:ph sz="half" idx="1" hasCustomPrompt="1"/>
          </p:nvPr>
        </p:nvSpPr>
        <p:spPr>
          <a:xfrm>
            <a:off x="838200" y="3429000"/>
            <a:ext cx="4114797" cy="2747962"/>
          </a:xfrm>
        </p:spPr>
        <p:txBody>
          <a:bodyPr rtlCol="0">
            <a:normAutofit/>
          </a:bodyPr>
          <a:lstStyle>
            <a:lvl1pPr marL="0" indent="0">
              <a:lnSpc>
                <a:spcPct val="150000"/>
              </a:lnSpc>
              <a:buNone/>
              <a:defRPr sz="1200"/>
            </a:lvl1pPr>
            <a:lvl2pPr marL="457200" indent="0">
              <a:lnSpc>
                <a:spcPct val="150000"/>
              </a:lnSpc>
              <a:buNone/>
              <a:defRPr sz="1200"/>
            </a:lvl2pPr>
            <a:lvl3pPr marL="914400" indent="0">
              <a:lnSpc>
                <a:spcPct val="150000"/>
              </a:lnSpc>
              <a:buNone/>
              <a:defRPr sz="1200"/>
            </a:lvl3pPr>
            <a:lvl4pPr marL="1371600" indent="0">
              <a:lnSpc>
                <a:spcPct val="150000"/>
              </a:lnSpc>
              <a:buNone/>
              <a:defRPr sz="1200"/>
            </a:lvl4pPr>
            <a:lvl5pPr marL="1828800" indent="0">
              <a:lnSpc>
                <a:spcPct val="150000"/>
              </a:lnSpc>
              <a:buNone/>
              <a:defRPr sz="1200"/>
            </a:lvl5pPr>
          </a:lstStyle>
          <a:p>
            <a:pPr lvl="0" rtl="0"/>
            <a:r>
              <a:rPr lang="fr-FR" noProof="0"/>
              <a:t>Modifiez les styles du texte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du contenu 3">
            <a:extLst>
              <a:ext uri="{FF2B5EF4-FFF2-40B4-BE49-F238E27FC236}">
                <a16:creationId xmlns:a16="http://schemas.microsoft.com/office/drawing/2014/main" id="{D6C70E23-CF91-4792-9B98-182E6804BBC6}"/>
              </a:ext>
            </a:extLst>
          </p:cNvPr>
          <p:cNvSpPr>
            <a:spLocks noGrp="1"/>
          </p:cNvSpPr>
          <p:nvPr>
            <p:ph sz="half" idx="2" hasCustomPrompt="1"/>
          </p:nvPr>
        </p:nvSpPr>
        <p:spPr>
          <a:xfrm>
            <a:off x="7239003" y="3429000"/>
            <a:ext cx="4114797" cy="2747962"/>
          </a:xfrm>
        </p:spPr>
        <p:txBody>
          <a:bodyPr rtlCol="0">
            <a:normAutofit/>
          </a:bodyPr>
          <a:lstStyle>
            <a:lvl1pPr marL="0" indent="0">
              <a:lnSpc>
                <a:spcPct val="150000"/>
              </a:lnSpc>
              <a:buNone/>
              <a:defRPr sz="1200"/>
            </a:lvl1pPr>
            <a:lvl2pPr marL="457200" indent="0">
              <a:lnSpc>
                <a:spcPct val="150000"/>
              </a:lnSpc>
              <a:buNone/>
              <a:defRPr sz="1200"/>
            </a:lvl2pPr>
            <a:lvl3pPr marL="914400" indent="0">
              <a:lnSpc>
                <a:spcPct val="150000"/>
              </a:lnSpc>
              <a:buNone/>
              <a:defRPr sz="1200"/>
            </a:lvl3pPr>
            <a:lvl4pPr marL="1371600" indent="0">
              <a:lnSpc>
                <a:spcPct val="150000"/>
              </a:lnSpc>
              <a:buNone/>
              <a:defRPr sz="1200"/>
            </a:lvl4pPr>
            <a:lvl5pPr marL="1828800" indent="0">
              <a:lnSpc>
                <a:spcPct val="150000"/>
              </a:lnSpc>
              <a:buNone/>
              <a:defRPr sz="1200"/>
            </a:lvl5pPr>
          </a:lstStyle>
          <a:p>
            <a:pPr lvl="0" rtl="0"/>
            <a:r>
              <a:rPr lang="fr-FR" noProof="0"/>
              <a:t>Modifiez les styles du texte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5" name="Espace réservé de la date 4">
            <a:extLst>
              <a:ext uri="{FF2B5EF4-FFF2-40B4-BE49-F238E27FC236}">
                <a16:creationId xmlns:a16="http://schemas.microsoft.com/office/drawing/2014/main" id="{A15A2875-2896-4182-BA30-FB502AC9806D}"/>
              </a:ext>
            </a:extLst>
          </p:cNvPr>
          <p:cNvSpPr>
            <a:spLocks noGrp="1"/>
          </p:cNvSpPr>
          <p:nvPr>
            <p:ph type="dt" sz="half" idx="10"/>
          </p:nvPr>
        </p:nvSpPr>
        <p:spPr/>
        <p:txBody>
          <a:bodyPr rtlCol="0"/>
          <a:lstStyle/>
          <a:p>
            <a:pPr rtl="0"/>
            <a:r>
              <a:rPr lang="fr-FR" noProof="0"/>
              <a:t>7/01/20XX</a:t>
            </a:r>
          </a:p>
        </p:txBody>
      </p:sp>
      <p:sp>
        <p:nvSpPr>
          <p:cNvPr id="7" name="Espace réservé du numéro de diapositive 6">
            <a:extLst>
              <a:ext uri="{FF2B5EF4-FFF2-40B4-BE49-F238E27FC236}">
                <a16:creationId xmlns:a16="http://schemas.microsoft.com/office/drawing/2014/main" id="{6F72769E-89D2-4868-B2CF-A0759A62CD34}"/>
              </a:ext>
            </a:extLst>
          </p:cNvPr>
          <p:cNvSpPr>
            <a:spLocks noGrp="1"/>
          </p:cNvSpPr>
          <p:nvPr>
            <p:ph type="sldNum" sz="quarter" idx="12"/>
          </p:nvPr>
        </p:nvSpPr>
        <p:spPr>
          <a:xfrm>
            <a:off x="10477500" y="6356350"/>
            <a:ext cx="876300" cy="365125"/>
          </a:xfrm>
        </p:spPr>
        <p:txBody>
          <a:bodyPr rtlCol="0"/>
          <a:lstStyle/>
          <a:p>
            <a:pPr rtl="0"/>
            <a:fld id="{9FF96520-E4CE-4EAD-8ABF-1D2297D6B3AA}" type="slidenum">
              <a:rPr lang="fr-FR" noProof="0" smtClean="0"/>
              <a:t>‹N°›</a:t>
            </a:fld>
            <a:endParaRPr lang="fr-FR" noProof="0"/>
          </a:p>
        </p:txBody>
      </p:sp>
      <p:sp>
        <p:nvSpPr>
          <p:cNvPr id="8" name="Titre 1">
            <a:extLst>
              <a:ext uri="{FF2B5EF4-FFF2-40B4-BE49-F238E27FC236}">
                <a16:creationId xmlns:a16="http://schemas.microsoft.com/office/drawing/2014/main" id="{E0011F19-A2C9-4F67-A7F1-592B85FFBAC8}"/>
              </a:ext>
            </a:extLst>
          </p:cNvPr>
          <p:cNvSpPr>
            <a:spLocks noGrp="1"/>
          </p:cNvSpPr>
          <p:nvPr>
            <p:ph type="title"/>
          </p:nvPr>
        </p:nvSpPr>
        <p:spPr>
          <a:xfrm>
            <a:off x="1034142" y="670094"/>
            <a:ext cx="10134601" cy="924808"/>
          </a:xfrm>
        </p:spPr>
        <p:txBody>
          <a:bodyPr lIns="0" rtlCol="0">
            <a:normAutofit/>
          </a:bodyPr>
          <a:lstStyle>
            <a:lvl1pPr algn="ctr">
              <a:defRPr lang="en-US" sz="2800" kern="1200" cap="all" baseline="0" dirty="0">
                <a:solidFill>
                  <a:schemeClr val="accent1"/>
                </a:solidFill>
                <a:latin typeface="+mj-lt"/>
                <a:ea typeface="+mj-ea"/>
                <a:cs typeface="+mj-cs"/>
              </a:defRPr>
            </a:lvl1pPr>
          </a:lstStyle>
          <a:p>
            <a:pPr rtl="0"/>
            <a:r>
              <a:rPr lang="fr-FR" noProof="0"/>
              <a:t>Modifiez le style du titre</a:t>
            </a:r>
          </a:p>
        </p:txBody>
      </p:sp>
      <p:cxnSp>
        <p:nvCxnSpPr>
          <p:cNvPr id="10" name="Connecteur droit 9">
            <a:extLst>
              <a:ext uri="{FF2B5EF4-FFF2-40B4-BE49-F238E27FC236}">
                <a16:creationId xmlns:a16="http://schemas.microsoft.com/office/drawing/2014/main" id="{C7C8CFDC-095C-4312-A01D-7430D1FEAA6F}"/>
              </a:ext>
            </a:extLst>
          </p:cNvPr>
          <p:cNvCxnSpPr>
            <a:cxnSpLocks/>
          </p:cNvCxnSpPr>
          <p:nvPr userDrawn="1"/>
        </p:nvCxnSpPr>
        <p:spPr>
          <a:xfrm>
            <a:off x="6096000" y="2603500"/>
            <a:ext cx="0" cy="42545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6DE385DE-9334-4CED-AD7E-F63A320B0512}"/>
              </a:ext>
            </a:extLst>
          </p:cNvPr>
          <p:cNvSpPr/>
          <p:nvPr userDrawn="1"/>
        </p:nvSpPr>
        <p:spPr>
          <a:xfrm>
            <a:off x="0" y="2324100"/>
            <a:ext cx="12192000" cy="633411"/>
          </a:xfrm>
          <a:prstGeom prst="rect">
            <a:avLst/>
          </a:prstGeom>
          <a:gradFill>
            <a:gsLst>
              <a:gs pos="0">
                <a:schemeClr val="accent1"/>
              </a:gs>
              <a:gs pos="100000">
                <a:schemeClr val="accent2"/>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13" name="Espace réservé du texte 2">
            <a:extLst>
              <a:ext uri="{FF2B5EF4-FFF2-40B4-BE49-F238E27FC236}">
                <a16:creationId xmlns:a16="http://schemas.microsoft.com/office/drawing/2014/main" id="{211839B3-0E6A-4750-8862-3A55B0FEF98F}"/>
              </a:ext>
            </a:extLst>
          </p:cNvPr>
          <p:cNvSpPr>
            <a:spLocks noGrp="1"/>
          </p:cNvSpPr>
          <p:nvPr>
            <p:ph type="body" idx="13" hasCustomPrompt="1"/>
          </p:nvPr>
        </p:nvSpPr>
        <p:spPr>
          <a:xfrm>
            <a:off x="838201" y="2413000"/>
            <a:ext cx="4114795" cy="493710"/>
          </a:xfrm>
        </p:spPr>
        <p:txBody>
          <a:bodyPr rtlCol="0" anchor="ctr">
            <a:normAutofit/>
          </a:bodyPr>
          <a:lstStyle>
            <a:lvl1pPr marL="0" indent="0" algn="ctr">
              <a:buNone/>
              <a:defRPr lang="en-US" sz="1800" kern="1200" cap="all" baseline="0" dirty="0">
                <a:solidFill>
                  <a:schemeClr val="bg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Modifiez les styles du texte</a:t>
            </a:r>
          </a:p>
        </p:txBody>
      </p:sp>
      <p:sp>
        <p:nvSpPr>
          <p:cNvPr id="14" name="Espace réservé du texte 2">
            <a:extLst>
              <a:ext uri="{FF2B5EF4-FFF2-40B4-BE49-F238E27FC236}">
                <a16:creationId xmlns:a16="http://schemas.microsoft.com/office/drawing/2014/main" id="{E72DA832-BD58-447B-A20E-EA3A7F4EAFF0}"/>
              </a:ext>
            </a:extLst>
          </p:cNvPr>
          <p:cNvSpPr>
            <a:spLocks noGrp="1"/>
          </p:cNvSpPr>
          <p:nvPr>
            <p:ph type="body" idx="14" hasCustomPrompt="1"/>
          </p:nvPr>
        </p:nvSpPr>
        <p:spPr>
          <a:xfrm>
            <a:off x="7239003" y="2413000"/>
            <a:ext cx="4114797" cy="493710"/>
          </a:xfrm>
        </p:spPr>
        <p:txBody>
          <a:bodyPr rtlCol="0" anchor="ctr">
            <a:normAutofit/>
          </a:bodyPr>
          <a:lstStyle>
            <a:lvl1pPr marL="0" indent="0" algn="ctr">
              <a:buNone/>
              <a:defRPr lang="en-US" sz="1800" kern="1200" cap="all" baseline="0" dirty="0">
                <a:solidFill>
                  <a:schemeClr val="bg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Modifiez les styles du texte</a:t>
            </a:r>
          </a:p>
        </p:txBody>
      </p:sp>
      <p:sp>
        <p:nvSpPr>
          <p:cNvPr id="11" name="Espace réservé du pied de page 7">
            <a:extLst>
              <a:ext uri="{FF2B5EF4-FFF2-40B4-BE49-F238E27FC236}">
                <a16:creationId xmlns:a16="http://schemas.microsoft.com/office/drawing/2014/main" id="{64EBCEB5-BD23-4BD0-BB31-DF6A631D5996}"/>
              </a:ext>
            </a:extLst>
          </p:cNvPr>
          <p:cNvSpPr>
            <a:spLocks noGrp="1"/>
          </p:cNvSpPr>
          <p:nvPr>
            <p:ph type="ftr" sz="quarter" idx="11"/>
          </p:nvPr>
        </p:nvSpPr>
        <p:spPr>
          <a:xfrm>
            <a:off x="7239002" y="6356350"/>
            <a:ext cx="3038469" cy="365125"/>
          </a:xfrm>
        </p:spPr>
        <p:txBody>
          <a:bodyPr rtlCol="0"/>
          <a:lstStyle>
            <a:lvl1pPr algn="l">
              <a:defRPr/>
            </a:lvl1pPr>
          </a:lstStyle>
          <a:p>
            <a:pPr rtl="0"/>
            <a:r>
              <a:rPr lang="fr-FR" noProof="0"/>
              <a:t>Pitch deck</a:t>
            </a:r>
          </a:p>
        </p:txBody>
      </p:sp>
    </p:spTree>
    <p:extLst>
      <p:ext uri="{BB962C8B-B14F-4D97-AF65-F5344CB8AC3E}">
        <p14:creationId xmlns:p14="http://schemas.microsoft.com/office/powerpoint/2010/main" val="33484456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Graphique du concours">
    <p:spTree>
      <p:nvGrpSpPr>
        <p:cNvPr id="1" name=""/>
        <p:cNvGrpSpPr/>
        <p:nvPr/>
      </p:nvGrpSpPr>
      <p:grpSpPr>
        <a:xfrm>
          <a:off x="0" y="0"/>
          <a:ext cx="0" cy="0"/>
          <a:chOff x="0" y="0"/>
          <a:chExt cx="0" cy="0"/>
        </a:xfrm>
      </p:grpSpPr>
      <p:sp>
        <p:nvSpPr>
          <p:cNvPr id="15" name="Espace réservé du texte 14">
            <a:extLst>
              <a:ext uri="{FF2B5EF4-FFF2-40B4-BE49-F238E27FC236}">
                <a16:creationId xmlns:a16="http://schemas.microsoft.com/office/drawing/2014/main" id="{5E76CB6B-E48D-49FA-A36C-98878AB0E7F3}"/>
              </a:ext>
            </a:extLst>
          </p:cNvPr>
          <p:cNvSpPr>
            <a:spLocks noGrp="1"/>
          </p:cNvSpPr>
          <p:nvPr>
            <p:ph type="body" sz="quarter" idx="15" hasCustomPrompt="1"/>
          </p:nvPr>
        </p:nvSpPr>
        <p:spPr>
          <a:xfrm>
            <a:off x="5242517" y="2223604"/>
            <a:ext cx="1706965" cy="492025"/>
          </a:xfrm>
          <a:prstGeom prst="rect">
            <a:avLst/>
          </a:prstGeom>
        </p:spPr>
        <p:txBody>
          <a:bodyPr rtlCol="0" anchor="ctr">
            <a:normAutofit/>
          </a:bodyPr>
          <a:lstStyle>
            <a:lvl1pPr marL="0" indent="0" algn="ctr">
              <a:lnSpc>
                <a:spcPct val="100000"/>
              </a:lnSpc>
              <a:buNone/>
              <a:defRPr sz="1400" cap="all" spc="0" baseline="0">
                <a:solidFill>
                  <a:schemeClr val="accent1"/>
                </a:solidFill>
                <a:latin typeface="+mj-lt"/>
              </a:defRPr>
            </a:lvl1pPr>
          </a:lstStyle>
          <a:p>
            <a:pPr lvl="0" rtl="0"/>
            <a:r>
              <a:rPr lang="fr-FR" noProof="0"/>
              <a:t>CLIQUEZ POUR AJOUTER UN NOM</a:t>
            </a:r>
          </a:p>
        </p:txBody>
      </p:sp>
      <p:sp>
        <p:nvSpPr>
          <p:cNvPr id="16" name="Espace réservé du texte 14">
            <a:extLst>
              <a:ext uri="{FF2B5EF4-FFF2-40B4-BE49-F238E27FC236}">
                <a16:creationId xmlns:a16="http://schemas.microsoft.com/office/drawing/2014/main" id="{0F1CA126-9F84-4C4B-B151-A3A077A699E7}"/>
              </a:ext>
            </a:extLst>
          </p:cNvPr>
          <p:cNvSpPr>
            <a:spLocks noGrp="1"/>
          </p:cNvSpPr>
          <p:nvPr>
            <p:ph type="body" sz="quarter" idx="17" hasCustomPrompt="1"/>
          </p:nvPr>
        </p:nvSpPr>
        <p:spPr>
          <a:xfrm>
            <a:off x="5242517" y="5341910"/>
            <a:ext cx="1706965" cy="492025"/>
          </a:xfrm>
          <a:prstGeom prst="rect">
            <a:avLst/>
          </a:prstGeom>
        </p:spPr>
        <p:txBody>
          <a:bodyPr rtlCol="0" anchor="ctr">
            <a:normAutofit/>
          </a:bodyPr>
          <a:lstStyle>
            <a:lvl1pPr marL="0" indent="0" algn="ctr">
              <a:lnSpc>
                <a:spcPct val="100000"/>
              </a:lnSpc>
              <a:buNone/>
              <a:defRPr sz="1400" cap="all" spc="0" baseline="0">
                <a:solidFill>
                  <a:schemeClr val="accent1"/>
                </a:solidFill>
                <a:latin typeface="+mj-lt"/>
              </a:defRPr>
            </a:lvl1pPr>
          </a:lstStyle>
          <a:p>
            <a:pPr lvl="0" rtl="0"/>
            <a:r>
              <a:rPr lang="fr-FR" noProof="0"/>
              <a:t>CLIQUEZ POUR AJOUTER UN NOM</a:t>
            </a:r>
          </a:p>
        </p:txBody>
      </p:sp>
      <p:sp>
        <p:nvSpPr>
          <p:cNvPr id="17" name="Espace réservé du texte 14">
            <a:extLst>
              <a:ext uri="{FF2B5EF4-FFF2-40B4-BE49-F238E27FC236}">
                <a16:creationId xmlns:a16="http://schemas.microsoft.com/office/drawing/2014/main" id="{2650AAA1-F5D4-4E6B-91D8-AE61EC80CC3F}"/>
              </a:ext>
            </a:extLst>
          </p:cNvPr>
          <p:cNvSpPr>
            <a:spLocks noGrp="1"/>
          </p:cNvSpPr>
          <p:nvPr>
            <p:ph type="body" sz="quarter" idx="19" hasCustomPrompt="1"/>
          </p:nvPr>
        </p:nvSpPr>
        <p:spPr>
          <a:xfrm>
            <a:off x="9973118" y="3783794"/>
            <a:ext cx="1380681" cy="492025"/>
          </a:xfrm>
          <a:prstGeom prst="rect">
            <a:avLst/>
          </a:prstGeom>
        </p:spPr>
        <p:txBody>
          <a:bodyPr rtlCol="0" anchor="ctr">
            <a:noAutofit/>
          </a:bodyPr>
          <a:lstStyle>
            <a:lvl1pPr marL="0" indent="0" algn="ctr">
              <a:lnSpc>
                <a:spcPct val="100000"/>
              </a:lnSpc>
              <a:buNone/>
              <a:defRPr sz="1400" cap="all" spc="0" baseline="0">
                <a:solidFill>
                  <a:schemeClr val="accent1"/>
                </a:solidFill>
                <a:latin typeface="+mj-lt"/>
              </a:defRPr>
            </a:lvl1pPr>
          </a:lstStyle>
          <a:p>
            <a:pPr lvl="0" rtl="0"/>
            <a:r>
              <a:rPr lang="fr-FR" noProof="0"/>
              <a:t>CLIQUEZ POUR AJOUTER UN NOM</a:t>
            </a:r>
          </a:p>
        </p:txBody>
      </p:sp>
      <p:sp>
        <p:nvSpPr>
          <p:cNvPr id="18" name="Espace réservé du texte 14">
            <a:extLst>
              <a:ext uri="{FF2B5EF4-FFF2-40B4-BE49-F238E27FC236}">
                <a16:creationId xmlns:a16="http://schemas.microsoft.com/office/drawing/2014/main" id="{A2136F4F-C083-4F81-9423-DA5AB6FF8313}"/>
              </a:ext>
            </a:extLst>
          </p:cNvPr>
          <p:cNvSpPr>
            <a:spLocks noGrp="1"/>
          </p:cNvSpPr>
          <p:nvPr>
            <p:ph type="body" sz="quarter" idx="20" hasCustomPrompt="1"/>
          </p:nvPr>
        </p:nvSpPr>
        <p:spPr>
          <a:xfrm>
            <a:off x="3738732" y="3012526"/>
            <a:ext cx="1183179" cy="492025"/>
          </a:xfrm>
          <a:prstGeom prst="rect">
            <a:avLst/>
          </a:prstGeom>
        </p:spPr>
        <p:txBody>
          <a:bodyPr rtlCol="0" anchor="ctr">
            <a:noAutofit/>
          </a:bodyPr>
          <a:lstStyle>
            <a:lvl1pPr marL="0" indent="0" algn="ctr">
              <a:lnSpc>
                <a:spcPct val="100000"/>
              </a:lnSpc>
              <a:buNone/>
              <a:defRPr sz="1050" cap="none" spc="0" baseline="0">
                <a:solidFill>
                  <a:schemeClr val="tx1"/>
                </a:solidFill>
                <a:latin typeface="+mn-lt"/>
              </a:defRPr>
            </a:lvl1pPr>
          </a:lstStyle>
          <a:p>
            <a:pPr lvl="0" rtl="0"/>
            <a:r>
              <a:rPr lang="fr-FR" noProof="0"/>
              <a:t>Cliquez ici pour ajouter un nom</a:t>
            </a:r>
          </a:p>
        </p:txBody>
      </p:sp>
      <p:sp>
        <p:nvSpPr>
          <p:cNvPr id="19" name="Espace réservé du texte 14">
            <a:extLst>
              <a:ext uri="{FF2B5EF4-FFF2-40B4-BE49-F238E27FC236}">
                <a16:creationId xmlns:a16="http://schemas.microsoft.com/office/drawing/2014/main" id="{3616F84A-5C41-4B51-8AB4-871B4F6269BA}"/>
              </a:ext>
            </a:extLst>
          </p:cNvPr>
          <p:cNvSpPr>
            <a:spLocks noGrp="1"/>
          </p:cNvSpPr>
          <p:nvPr>
            <p:ph type="body" sz="quarter" idx="21" hasCustomPrompt="1"/>
          </p:nvPr>
        </p:nvSpPr>
        <p:spPr>
          <a:xfrm>
            <a:off x="4175224" y="4332980"/>
            <a:ext cx="1183179" cy="492025"/>
          </a:xfrm>
          <a:prstGeom prst="rect">
            <a:avLst/>
          </a:prstGeom>
        </p:spPr>
        <p:txBody>
          <a:bodyPr rtlCol="0" anchor="ctr">
            <a:noAutofit/>
          </a:bodyPr>
          <a:lstStyle>
            <a:lvl1pPr marL="0" indent="0" algn="ctr">
              <a:lnSpc>
                <a:spcPct val="100000"/>
              </a:lnSpc>
              <a:buNone/>
              <a:defRPr sz="1050" cap="none" spc="0" baseline="0">
                <a:solidFill>
                  <a:schemeClr val="tx1"/>
                </a:solidFill>
                <a:latin typeface="+mn-lt"/>
              </a:defRPr>
            </a:lvl1pPr>
          </a:lstStyle>
          <a:p>
            <a:pPr lvl="0" rtl="0"/>
            <a:r>
              <a:rPr lang="fr-FR" noProof="0"/>
              <a:t>Cliquez ici pour ajouter un nom</a:t>
            </a:r>
          </a:p>
        </p:txBody>
      </p:sp>
      <p:sp>
        <p:nvSpPr>
          <p:cNvPr id="20" name="Espace réservé du texte 14">
            <a:extLst>
              <a:ext uri="{FF2B5EF4-FFF2-40B4-BE49-F238E27FC236}">
                <a16:creationId xmlns:a16="http://schemas.microsoft.com/office/drawing/2014/main" id="{DF3243C3-2087-4511-8AEF-F2AD3AAAD2E3}"/>
              </a:ext>
            </a:extLst>
          </p:cNvPr>
          <p:cNvSpPr>
            <a:spLocks noGrp="1"/>
          </p:cNvSpPr>
          <p:nvPr>
            <p:ph type="body" sz="quarter" idx="22" hasCustomPrompt="1"/>
          </p:nvPr>
        </p:nvSpPr>
        <p:spPr>
          <a:xfrm>
            <a:off x="2637747" y="4507451"/>
            <a:ext cx="1183179" cy="492025"/>
          </a:xfrm>
          <a:prstGeom prst="rect">
            <a:avLst/>
          </a:prstGeom>
        </p:spPr>
        <p:txBody>
          <a:bodyPr rtlCol="0" anchor="ctr">
            <a:noAutofit/>
          </a:bodyPr>
          <a:lstStyle>
            <a:lvl1pPr marL="0" indent="0" algn="ctr">
              <a:lnSpc>
                <a:spcPct val="100000"/>
              </a:lnSpc>
              <a:buNone/>
              <a:defRPr sz="1050" cap="none" spc="0" baseline="0">
                <a:solidFill>
                  <a:schemeClr val="tx1"/>
                </a:solidFill>
                <a:latin typeface="+mn-lt"/>
              </a:defRPr>
            </a:lvl1pPr>
          </a:lstStyle>
          <a:p>
            <a:pPr lvl="0" rtl="0"/>
            <a:r>
              <a:rPr lang="fr-FR" noProof="0"/>
              <a:t>Cliquez ici pour ajouter un nom</a:t>
            </a:r>
          </a:p>
        </p:txBody>
      </p:sp>
      <p:sp>
        <p:nvSpPr>
          <p:cNvPr id="21" name="Espace réservé du texte 14">
            <a:extLst>
              <a:ext uri="{FF2B5EF4-FFF2-40B4-BE49-F238E27FC236}">
                <a16:creationId xmlns:a16="http://schemas.microsoft.com/office/drawing/2014/main" id="{7454239F-0277-4DD7-9B14-100256CC01C0}"/>
              </a:ext>
            </a:extLst>
          </p:cNvPr>
          <p:cNvSpPr>
            <a:spLocks noGrp="1"/>
          </p:cNvSpPr>
          <p:nvPr>
            <p:ph type="body" sz="quarter" idx="23" hasCustomPrompt="1"/>
          </p:nvPr>
        </p:nvSpPr>
        <p:spPr>
          <a:xfrm>
            <a:off x="6552714" y="4194908"/>
            <a:ext cx="1183179" cy="492025"/>
          </a:xfrm>
          <a:prstGeom prst="rect">
            <a:avLst/>
          </a:prstGeom>
        </p:spPr>
        <p:txBody>
          <a:bodyPr rtlCol="0" anchor="ctr">
            <a:noAutofit/>
          </a:bodyPr>
          <a:lstStyle>
            <a:lvl1pPr marL="0" indent="0" algn="ctr">
              <a:lnSpc>
                <a:spcPct val="100000"/>
              </a:lnSpc>
              <a:buNone/>
              <a:defRPr sz="1050" cap="none" spc="0" baseline="0">
                <a:solidFill>
                  <a:schemeClr val="tx1"/>
                </a:solidFill>
                <a:latin typeface="+mn-lt"/>
              </a:defRPr>
            </a:lvl1pPr>
          </a:lstStyle>
          <a:p>
            <a:pPr lvl="0" rtl="0"/>
            <a:r>
              <a:rPr lang="fr-FR" noProof="0"/>
              <a:t>Cliquez ici pour ajouter un nom</a:t>
            </a:r>
          </a:p>
        </p:txBody>
      </p:sp>
      <p:sp>
        <p:nvSpPr>
          <p:cNvPr id="22" name="Espace réservé du texte 14">
            <a:extLst>
              <a:ext uri="{FF2B5EF4-FFF2-40B4-BE49-F238E27FC236}">
                <a16:creationId xmlns:a16="http://schemas.microsoft.com/office/drawing/2014/main" id="{35EA0A99-2430-4C80-9F45-30EBA0FDC6F5}"/>
              </a:ext>
            </a:extLst>
          </p:cNvPr>
          <p:cNvSpPr>
            <a:spLocks noGrp="1"/>
          </p:cNvSpPr>
          <p:nvPr>
            <p:ph type="body" sz="quarter" idx="24" hasCustomPrompt="1"/>
          </p:nvPr>
        </p:nvSpPr>
        <p:spPr>
          <a:xfrm>
            <a:off x="7801857" y="5068793"/>
            <a:ext cx="1183179" cy="492025"/>
          </a:xfrm>
          <a:prstGeom prst="rect">
            <a:avLst/>
          </a:prstGeom>
        </p:spPr>
        <p:txBody>
          <a:bodyPr rtlCol="0" anchor="ctr">
            <a:noAutofit/>
          </a:bodyPr>
          <a:lstStyle>
            <a:lvl1pPr marL="0" indent="0" algn="ctr">
              <a:lnSpc>
                <a:spcPct val="100000"/>
              </a:lnSpc>
              <a:buNone/>
              <a:defRPr sz="1050" cap="none" spc="0" baseline="0">
                <a:solidFill>
                  <a:schemeClr val="tx1"/>
                </a:solidFill>
                <a:latin typeface="+mn-lt"/>
              </a:defRPr>
            </a:lvl1pPr>
          </a:lstStyle>
          <a:p>
            <a:pPr lvl="0" rtl="0"/>
            <a:r>
              <a:rPr lang="fr-FR" noProof="0"/>
              <a:t>Cliquez ici pour ajouter un nom</a:t>
            </a:r>
          </a:p>
        </p:txBody>
      </p:sp>
      <p:sp>
        <p:nvSpPr>
          <p:cNvPr id="23" name="Espace réservé du texte 14">
            <a:extLst>
              <a:ext uri="{FF2B5EF4-FFF2-40B4-BE49-F238E27FC236}">
                <a16:creationId xmlns:a16="http://schemas.microsoft.com/office/drawing/2014/main" id="{5D92E8AA-5FA6-4CCB-8151-93DE898BCE57}"/>
              </a:ext>
            </a:extLst>
          </p:cNvPr>
          <p:cNvSpPr>
            <a:spLocks noGrp="1"/>
          </p:cNvSpPr>
          <p:nvPr>
            <p:ph type="body" sz="quarter" idx="25" hasCustomPrompt="1"/>
          </p:nvPr>
        </p:nvSpPr>
        <p:spPr>
          <a:xfrm>
            <a:off x="1034142" y="3783794"/>
            <a:ext cx="1393863" cy="492025"/>
          </a:xfrm>
          <a:prstGeom prst="rect">
            <a:avLst/>
          </a:prstGeom>
        </p:spPr>
        <p:txBody>
          <a:bodyPr rtlCol="0" anchor="ctr">
            <a:noAutofit/>
          </a:bodyPr>
          <a:lstStyle>
            <a:lvl1pPr marL="0" indent="0" algn="ctr">
              <a:lnSpc>
                <a:spcPct val="100000"/>
              </a:lnSpc>
              <a:buNone/>
              <a:defRPr sz="1400" cap="all" spc="0" baseline="0">
                <a:solidFill>
                  <a:schemeClr val="accent1"/>
                </a:solidFill>
                <a:latin typeface="+mj-lt"/>
              </a:defRPr>
            </a:lvl1pPr>
          </a:lstStyle>
          <a:p>
            <a:pPr lvl="0" rtl="0"/>
            <a:r>
              <a:rPr lang="fr-FR" noProof="0"/>
              <a:t>CLIQUEZ POUR AJOUTER UN NOM</a:t>
            </a:r>
          </a:p>
        </p:txBody>
      </p:sp>
      <p:cxnSp>
        <p:nvCxnSpPr>
          <p:cNvPr id="24" name="Connecteur droit 23">
            <a:extLst>
              <a:ext uri="{FF2B5EF4-FFF2-40B4-BE49-F238E27FC236}">
                <a16:creationId xmlns:a16="http://schemas.microsoft.com/office/drawing/2014/main" id="{A94DB595-CEA6-4C9E-BADE-5D339856E598}"/>
              </a:ext>
            </a:extLst>
          </p:cNvPr>
          <p:cNvCxnSpPr>
            <a:cxnSpLocks/>
            <a:stCxn id="23" idx="3"/>
            <a:endCxn id="17" idx="1"/>
          </p:cNvCxnSpPr>
          <p:nvPr userDrawn="1"/>
        </p:nvCxnSpPr>
        <p:spPr>
          <a:xfrm>
            <a:off x="2428005" y="4029807"/>
            <a:ext cx="7545113"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5" name="Connecteur droit 24">
            <a:extLst>
              <a:ext uri="{FF2B5EF4-FFF2-40B4-BE49-F238E27FC236}">
                <a16:creationId xmlns:a16="http://schemas.microsoft.com/office/drawing/2014/main" id="{08E3BBCF-EA1D-43EC-A7F5-C802C56CDC45}"/>
              </a:ext>
            </a:extLst>
          </p:cNvPr>
          <p:cNvCxnSpPr>
            <a:cxnSpLocks/>
          </p:cNvCxnSpPr>
          <p:nvPr userDrawn="1"/>
        </p:nvCxnSpPr>
        <p:spPr>
          <a:xfrm flipV="1">
            <a:off x="6096000" y="2743597"/>
            <a:ext cx="0" cy="2598313"/>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26" name="Espace réservé du texte 14">
            <a:extLst>
              <a:ext uri="{FF2B5EF4-FFF2-40B4-BE49-F238E27FC236}">
                <a16:creationId xmlns:a16="http://schemas.microsoft.com/office/drawing/2014/main" id="{9E596B24-11E1-4D75-BA3E-221B141724FE}"/>
              </a:ext>
            </a:extLst>
          </p:cNvPr>
          <p:cNvSpPr>
            <a:spLocks noGrp="1"/>
          </p:cNvSpPr>
          <p:nvPr>
            <p:ph type="body" sz="quarter" idx="26" hasCustomPrompt="1"/>
          </p:nvPr>
        </p:nvSpPr>
        <p:spPr>
          <a:xfrm>
            <a:off x="7539963" y="2611626"/>
            <a:ext cx="1706965" cy="1048575"/>
          </a:xfrm>
          <a:prstGeom prst="rect">
            <a:avLst/>
          </a:prstGeom>
        </p:spPr>
        <p:txBody>
          <a:bodyPr rtlCol="0" anchor="ctr">
            <a:noAutofit/>
          </a:bodyPr>
          <a:lstStyle>
            <a:lvl1pPr marL="0" indent="0" algn="ctr">
              <a:lnSpc>
                <a:spcPct val="100000"/>
              </a:lnSpc>
              <a:buNone/>
              <a:defRPr sz="1400" b="0" cap="all" spc="0" baseline="0">
                <a:solidFill>
                  <a:schemeClr val="bg1"/>
                </a:solidFill>
                <a:latin typeface="+mn-lt"/>
              </a:defRPr>
            </a:lvl1pPr>
          </a:lstStyle>
          <a:p>
            <a:pPr lvl="0" rtl="0"/>
            <a:r>
              <a:rPr lang="fr-FR" noProof="0"/>
              <a:t>CLIQUEZ POUR AJOUTER UN NOM</a:t>
            </a:r>
          </a:p>
        </p:txBody>
      </p:sp>
      <p:sp>
        <p:nvSpPr>
          <p:cNvPr id="27" name="Titre 1">
            <a:extLst>
              <a:ext uri="{FF2B5EF4-FFF2-40B4-BE49-F238E27FC236}">
                <a16:creationId xmlns:a16="http://schemas.microsoft.com/office/drawing/2014/main" id="{E236B864-3B68-4612-A886-3D11ABB9D02D}"/>
              </a:ext>
            </a:extLst>
          </p:cNvPr>
          <p:cNvSpPr>
            <a:spLocks noGrp="1"/>
          </p:cNvSpPr>
          <p:nvPr>
            <p:ph type="title"/>
          </p:nvPr>
        </p:nvSpPr>
        <p:spPr>
          <a:xfrm>
            <a:off x="1034142" y="1110286"/>
            <a:ext cx="10319657" cy="924808"/>
          </a:xfrm>
        </p:spPr>
        <p:txBody>
          <a:bodyPr lIns="0" rtlCol="0">
            <a:normAutofit/>
          </a:bodyPr>
          <a:lstStyle>
            <a:lvl1pPr>
              <a:defRPr lang="en-US" sz="2800" kern="1200" cap="all" baseline="0" dirty="0">
                <a:solidFill>
                  <a:schemeClr val="accent1"/>
                </a:solidFill>
                <a:latin typeface="+mj-lt"/>
                <a:ea typeface="+mj-ea"/>
                <a:cs typeface="+mj-cs"/>
              </a:defRPr>
            </a:lvl1pPr>
          </a:lstStyle>
          <a:p>
            <a:pPr rtl="0"/>
            <a:r>
              <a:rPr lang="fr-FR" noProof="0"/>
              <a:t>Modifiez le style du titre</a:t>
            </a:r>
          </a:p>
        </p:txBody>
      </p:sp>
      <p:cxnSp>
        <p:nvCxnSpPr>
          <p:cNvPr id="28" name="Connecteur droit 27">
            <a:extLst>
              <a:ext uri="{FF2B5EF4-FFF2-40B4-BE49-F238E27FC236}">
                <a16:creationId xmlns:a16="http://schemas.microsoft.com/office/drawing/2014/main" id="{561BDD34-B66B-4A20-A67F-9B416A8EC4E1}"/>
              </a:ext>
            </a:extLst>
          </p:cNvPr>
          <p:cNvCxnSpPr>
            <a:cxnSpLocks/>
          </p:cNvCxnSpPr>
          <p:nvPr userDrawn="1"/>
        </p:nvCxnSpPr>
        <p:spPr>
          <a:xfrm>
            <a:off x="1121228" y="0"/>
            <a:ext cx="0" cy="111028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9" name="Espace réservé de la date 1">
            <a:extLst>
              <a:ext uri="{FF2B5EF4-FFF2-40B4-BE49-F238E27FC236}">
                <a16:creationId xmlns:a16="http://schemas.microsoft.com/office/drawing/2014/main" id="{1DE18163-6376-4B1D-A89C-8F9BCDCF88A3}"/>
              </a:ext>
            </a:extLst>
          </p:cNvPr>
          <p:cNvSpPr>
            <a:spLocks noGrp="1"/>
          </p:cNvSpPr>
          <p:nvPr>
            <p:ph type="dt" sz="half" idx="10"/>
          </p:nvPr>
        </p:nvSpPr>
        <p:spPr>
          <a:xfrm>
            <a:off x="838200" y="6356350"/>
            <a:ext cx="2743200" cy="365125"/>
          </a:xfrm>
        </p:spPr>
        <p:txBody>
          <a:bodyPr rtlCol="0"/>
          <a:lstStyle/>
          <a:p>
            <a:pPr rtl="0"/>
            <a:r>
              <a:rPr lang="fr-FR" noProof="0"/>
              <a:t>7/01/20XX</a:t>
            </a:r>
          </a:p>
        </p:txBody>
      </p:sp>
      <p:sp>
        <p:nvSpPr>
          <p:cNvPr id="30" name="Espace réservé du pied de page 2">
            <a:extLst>
              <a:ext uri="{FF2B5EF4-FFF2-40B4-BE49-F238E27FC236}">
                <a16:creationId xmlns:a16="http://schemas.microsoft.com/office/drawing/2014/main" id="{D5ECCB96-A4EB-4B3D-BAC9-C900548A5DF3}"/>
              </a:ext>
            </a:extLst>
          </p:cNvPr>
          <p:cNvSpPr>
            <a:spLocks noGrp="1"/>
          </p:cNvSpPr>
          <p:nvPr>
            <p:ph type="ftr" sz="quarter" idx="11"/>
          </p:nvPr>
        </p:nvSpPr>
        <p:spPr>
          <a:xfrm>
            <a:off x="4038600" y="6356350"/>
            <a:ext cx="4114800" cy="365125"/>
          </a:xfrm>
        </p:spPr>
        <p:txBody>
          <a:bodyPr rtlCol="0"/>
          <a:lstStyle/>
          <a:p>
            <a:pPr rtl="0"/>
            <a:r>
              <a:rPr lang="fr-FR" noProof="0"/>
              <a:t>Pitch deck</a:t>
            </a:r>
          </a:p>
        </p:txBody>
      </p:sp>
      <p:sp>
        <p:nvSpPr>
          <p:cNvPr id="31" name="Espace réservé du numéro de diapositive 7">
            <a:extLst>
              <a:ext uri="{FF2B5EF4-FFF2-40B4-BE49-F238E27FC236}">
                <a16:creationId xmlns:a16="http://schemas.microsoft.com/office/drawing/2014/main" id="{03F1B24E-7E6A-46B2-9584-F1EB85FA8E73}"/>
              </a:ext>
            </a:extLst>
          </p:cNvPr>
          <p:cNvSpPr>
            <a:spLocks noGrp="1"/>
          </p:cNvSpPr>
          <p:nvPr>
            <p:ph type="sldNum" sz="quarter" idx="12"/>
          </p:nvPr>
        </p:nvSpPr>
        <p:spPr>
          <a:xfrm>
            <a:off x="8610600" y="6356350"/>
            <a:ext cx="2743200" cy="365125"/>
          </a:xfrm>
        </p:spPr>
        <p:txBody>
          <a:bodyPr rtlCol="0"/>
          <a:lstStyle/>
          <a:p>
            <a:pPr rtl="0"/>
            <a:fld id="{9FF96520-E4CE-4EAD-8ABF-1D2297D6B3AA}" type="slidenum">
              <a:rPr lang="fr-FR" noProof="0" smtClean="0"/>
              <a:t>‹N°›</a:t>
            </a:fld>
            <a:endParaRPr lang="fr-FR" noProof="0"/>
          </a:p>
        </p:txBody>
      </p:sp>
    </p:spTree>
    <p:extLst>
      <p:ext uri="{BB962C8B-B14F-4D97-AF65-F5344CB8AC3E}">
        <p14:creationId xmlns:p14="http://schemas.microsoft.com/office/powerpoint/2010/main" val="6763478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Échelle">
    <p:spTree>
      <p:nvGrpSpPr>
        <p:cNvPr id="1" name=""/>
        <p:cNvGrpSpPr/>
        <p:nvPr/>
      </p:nvGrpSpPr>
      <p:grpSpPr>
        <a:xfrm>
          <a:off x="0" y="0"/>
          <a:ext cx="0" cy="0"/>
          <a:chOff x="0" y="0"/>
          <a:chExt cx="0" cy="0"/>
        </a:xfrm>
      </p:grpSpPr>
      <p:sp>
        <p:nvSpPr>
          <p:cNvPr id="15" name="Espace réservé du texte 15">
            <a:extLst>
              <a:ext uri="{FF2B5EF4-FFF2-40B4-BE49-F238E27FC236}">
                <a16:creationId xmlns:a16="http://schemas.microsoft.com/office/drawing/2014/main" id="{A1FB681F-A94D-4BF8-8290-0811E98D49D4}"/>
              </a:ext>
            </a:extLst>
          </p:cNvPr>
          <p:cNvSpPr>
            <a:spLocks noGrp="1"/>
          </p:cNvSpPr>
          <p:nvPr>
            <p:ph type="body" sz="quarter" idx="13" hasCustomPrompt="1"/>
          </p:nvPr>
        </p:nvSpPr>
        <p:spPr>
          <a:xfrm>
            <a:off x="8157335" y="1822008"/>
            <a:ext cx="3295186" cy="320381"/>
          </a:xfrm>
        </p:spPr>
        <p:txBody>
          <a:bodyPr lIns="0" rtlCol="0" anchor="ctr">
            <a:noAutofit/>
          </a:bodyPr>
          <a:lstStyle>
            <a:lvl1pPr marL="0" indent="0">
              <a:buNone/>
              <a:defRPr lang="en-US" sz="1800" kern="1200" cap="all" baseline="0" dirty="0">
                <a:solidFill>
                  <a:schemeClr val="accent1"/>
                </a:solidFill>
                <a:latin typeface="+mj-lt"/>
                <a:ea typeface="+mj-ea"/>
                <a:cs typeface="+mj-cs"/>
              </a:defRPr>
            </a:lvl1pPr>
          </a:lstStyle>
          <a:p>
            <a:pPr lvl="0" rtl="0"/>
            <a:r>
              <a:rPr lang="fr-FR" noProof="0"/>
              <a:t>Cliquez pour ajouter un sous-titre</a:t>
            </a:r>
          </a:p>
        </p:txBody>
      </p:sp>
      <p:sp>
        <p:nvSpPr>
          <p:cNvPr id="17" name="Espace réservé du texte 18">
            <a:extLst>
              <a:ext uri="{FF2B5EF4-FFF2-40B4-BE49-F238E27FC236}">
                <a16:creationId xmlns:a16="http://schemas.microsoft.com/office/drawing/2014/main" id="{61E8C129-EF62-46A8-97F3-3CB5D014FBDD}"/>
              </a:ext>
            </a:extLst>
          </p:cNvPr>
          <p:cNvSpPr>
            <a:spLocks noGrp="1"/>
          </p:cNvSpPr>
          <p:nvPr>
            <p:ph type="body" sz="quarter" idx="15" hasCustomPrompt="1"/>
          </p:nvPr>
        </p:nvSpPr>
        <p:spPr>
          <a:xfrm>
            <a:off x="8157335" y="2167484"/>
            <a:ext cx="3294437" cy="540104"/>
          </a:xfrm>
        </p:spPr>
        <p:txBody>
          <a:bodyPr lIns="0" rtlCol="0">
            <a:normAutofit/>
          </a:bodyPr>
          <a:lstStyle>
            <a:lvl1pPr marL="0" indent="0">
              <a:lnSpc>
                <a:spcPct val="150000"/>
              </a:lnSpc>
              <a:buFont typeface="Arial" panose="020B0604020202020204" pitchFamily="34" charset="0"/>
              <a:buNone/>
              <a:defRPr sz="1200">
                <a:solidFill>
                  <a:schemeClr val="tx2"/>
                </a:solidFill>
              </a:defRPr>
            </a:lvl1pPr>
          </a:lstStyle>
          <a:p>
            <a:pPr lvl="0" rtl="0"/>
            <a:r>
              <a:rPr lang="fr-FR" noProof="0"/>
              <a:t>Cliquer pour ajouter du texte</a:t>
            </a:r>
          </a:p>
        </p:txBody>
      </p:sp>
      <p:sp>
        <p:nvSpPr>
          <p:cNvPr id="3" name="Espace réservé de la date 2">
            <a:extLst>
              <a:ext uri="{FF2B5EF4-FFF2-40B4-BE49-F238E27FC236}">
                <a16:creationId xmlns:a16="http://schemas.microsoft.com/office/drawing/2014/main" id="{98EC90C5-A811-4E5C-ADD1-A89DB4E94DAA}"/>
              </a:ext>
            </a:extLst>
          </p:cNvPr>
          <p:cNvSpPr>
            <a:spLocks noGrp="1"/>
          </p:cNvSpPr>
          <p:nvPr>
            <p:ph type="dt" sz="half" idx="20"/>
          </p:nvPr>
        </p:nvSpPr>
        <p:spPr/>
        <p:txBody>
          <a:bodyPr rtlCol="0"/>
          <a:lstStyle/>
          <a:p>
            <a:pPr rtl="0"/>
            <a:r>
              <a:rPr lang="fr-FR" noProof="0"/>
              <a:t>7/01/20XX</a:t>
            </a:r>
          </a:p>
        </p:txBody>
      </p:sp>
      <p:sp>
        <p:nvSpPr>
          <p:cNvPr id="4" name="Espace réservé du pied de page 3">
            <a:extLst>
              <a:ext uri="{FF2B5EF4-FFF2-40B4-BE49-F238E27FC236}">
                <a16:creationId xmlns:a16="http://schemas.microsoft.com/office/drawing/2014/main" id="{3356B621-AE19-45D3-B25F-23256C242DDD}"/>
              </a:ext>
            </a:extLst>
          </p:cNvPr>
          <p:cNvSpPr>
            <a:spLocks noGrp="1"/>
          </p:cNvSpPr>
          <p:nvPr>
            <p:ph type="ftr" sz="quarter" idx="21"/>
          </p:nvPr>
        </p:nvSpPr>
        <p:spPr/>
        <p:txBody>
          <a:bodyPr rtlCol="0"/>
          <a:lstStyle/>
          <a:p>
            <a:pPr rtl="0"/>
            <a:r>
              <a:rPr lang="fr-FR" noProof="0"/>
              <a:t>Pitch deck</a:t>
            </a:r>
          </a:p>
        </p:txBody>
      </p:sp>
      <p:sp>
        <p:nvSpPr>
          <p:cNvPr id="5" name="Espace réservé du numéro de diapositive 4">
            <a:extLst>
              <a:ext uri="{FF2B5EF4-FFF2-40B4-BE49-F238E27FC236}">
                <a16:creationId xmlns:a16="http://schemas.microsoft.com/office/drawing/2014/main" id="{158BDCB2-D8C3-4571-8154-76BEA9AE41A8}"/>
              </a:ext>
            </a:extLst>
          </p:cNvPr>
          <p:cNvSpPr>
            <a:spLocks noGrp="1"/>
          </p:cNvSpPr>
          <p:nvPr>
            <p:ph type="sldNum" sz="quarter" idx="22"/>
          </p:nvPr>
        </p:nvSpPr>
        <p:spPr/>
        <p:txBody>
          <a:bodyPr rtlCol="0"/>
          <a:lstStyle/>
          <a:p>
            <a:pPr rtl="0"/>
            <a:fld id="{B5CEABB6-07DC-46E8-9B57-56EC44A396E5}" type="slidenum">
              <a:rPr lang="fr-FR" noProof="0" smtClean="0"/>
              <a:t>‹N°›</a:t>
            </a:fld>
            <a:endParaRPr lang="fr-FR" noProof="0"/>
          </a:p>
        </p:txBody>
      </p:sp>
      <p:sp>
        <p:nvSpPr>
          <p:cNvPr id="20" name="Espace réservé du texte 15">
            <a:extLst>
              <a:ext uri="{FF2B5EF4-FFF2-40B4-BE49-F238E27FC236}">
                <a16:creationId xmlns:a16="http://schemas.microsoft.com/office/drawing/2014/main" id="{E6C37A20-957D-4B0B-AC33-7DD21D99A658}"/>
              </a:ext>
            </a:extLst>
          </p:cNvPr>
          <p:cNvSpPr>
            <a:spLocks noGrp="1"/>
          </p:cNvSpPr>
          <p:nvPr>
            <p:ph type="body" sz="quarter" idx="23" hasCustomPrompt="1"/>
          </p:nvPr>
        </p:nvSpPr>
        <p:spPr>
          <a:xfrm>
            <a:off x="7080795" y="3339988"/>
            <a:ext cx="3295186" cy="320381"/>
          </a:xfrm>
        </p:spPr>
        <p:txBody>
          <a:bodyPr lIns="0" rtlCol="0" anchor="ctr">
            <a:noAutofit/>
          </a:bodyPr>
          <a:lstStyle>
            <a:lvl1pPr marL="0" indent="0">
              <a:buNone/>
              <a:defRPr lang="en-US" sz="1800" kern="1200" cap="all" baseline="0" dirty="0">
                <a:solidFill>
                  <a:schemeClr val="accent1"/>
                </a:solidFill>
                <a:latin typeface="+mj-lt"/>
                <a:ea typeface="+mj-ea"/>
                <a:cs typeface="+mj-cs"/>
              </a:defRPr>
            </a:lvl1pPr>
          </a:lstStyle>
          <a:p>
            <a:pPr lvl="0" rtl="0"/>
            <a:r>
              <a:rPr lang="fr-FR" noProof="0"/>
              <a:t>Cliquez pour ajouter un sous-titre</a:t>
            </a:r>
          </a:p>
        </p:txBody>
      </p:sp>
      <p:sp>
        <p:nvSpPr>
          <p:cNvPr id="21" name="Espace réservé du texte 18">
            <a:extLst>
              <a:ext uri="{FF2B5EF4-FFF2-40B4-BE49-F238E27FC236}">
                <a16:creationId xmlns:a16="http://schemas.microsoft.com/office/drawing/2014/main" id="{D9C3D27C-5291-4A1A-83AC-B52D25F43D57}"/>
              </a:ext>
            </a:extLst>
          </p:cNvPr>
          <p:cNvSpPr>
            <a:spLocks noGrp="1"/>
          </p:cNvSpPr>
          <p:nvPr>
            <p:ph type="body" sz="quarter" idx="24" hasCustomPrompt="1"/>
          </p:nvPr>
        </p:nvSpPr>
        <p:spPr>
          <a:xfrm>
            <a:off x="7080795" y="3685464"/>
            <a:ext cx="3294437" cy="540104"/>
          </a:xfrm>
        </p:spPr>
        <p:txBody>
          <a:bodyPr lIns="0" rtlCol="0">
            <a:normAutofit/>
          </a:bodyPr>
          <a:lstStyle>
            <a:lvl1pPr marL="0" indent="0">
              <a:lnSpc>
                <a:spcPct val="150000"/>
              </a:lnSpc>
              <a:buFont typeface="Arial" panose="020B0604020202020204" pitchFamily="34" charset="0"/>
              <a:buNone/>
              <a:defRPr sz="1200">
                <a:solidFill>
                  <a:schemeClr val="tx2"/>
                </a:solidFill>
              </a:defRPr>
            </a:lvl1pPr>
          </a:lstStyle>
          <a:p>
            <a:pPr lvl="0" rtl="0"/>
            <a:r>
              <a:rPr lang="fr-FR" noProof="0"/>
              <a:t>Cliquer pour ajouter du texte</a:t>
            </a:r>
          </a:p>
        </p:txBody>
      </p:sp>
      <p:sp>
        <p:nvSpPr>
          <p:cNvPr id="24" name="Espace réservé du texte 15">
            <a:extLst>
              <a:ext uri="{FF2B5EF4-FFF2-40B4-BE49-F238E27FC236}">
                <a16:creationId xmlns:a16="http://schemas.microsoft.com/office/drawing/2014/main" id="{BD09685A-53BF-4E9B-BD7F-C77B60165D24}"/>
              </a:ext>
            </a:extLst>
          </p:cNvPr>
          <p:cNvSpPr>
            <a:spLocks noGrp="1"/>
          </p:cNvSpPr>
          <p:nvPr>
            <p:ph type="body" sz="quarter" idx="25" hasCustomPrompt="1"/>
          </p:nvPr>
        </p:nvSpPr>
        <p:spPr>
          <a:xfrm>
            <a:off x="6231710" y="4857968"/>
            <a:ext cx="3295186" cy="320381"/>
          </a:xfrm>
        </p:spPr>
        <p:txBody>
          <a:bodyPr lIns="0" rtlCol="0" anchor="ctr">
            <a:noAutofit/>
          </a:bodyPr>
          <a:lstStyle>
            <a:lvl1pPr marL="0" indent="0">
              <a:buNone/>
              <a:defRPr lang="en-US" sz="1800" kern="1200" cap="all" baseline="0" dirty="0">
                <a:solidFill>
                  <a:schemeClr val="accent1"/>
                </a:solidFill>
                <a:latin typeface="+mj-lt"/>
                <a:ea typeface="+mj-ea"/>
                <a:cs typeface="+mj-cs"/>
              </a:defRPr>
            </a:lvl1pPr>
          </a:lstStyle>
          <a:p>
            <a:pPr lvl="0" rtl="0"/>
            <a:r>
              <a:rPr lang="fr-FR" noProof="0"/>
              <a:t>Cliquez pour ajouter un sous-titre</a:t>
            </a:r>
          </a:p>
        </p:txBody>
      </p:sp>
      <p:sp>
        <p:nvSpPr>
          <p:cNvPr id="25" name="Espace réservé du texte 18">
            <a:extLst>
              <a:ext uri="{FF2B5EF4-FFF2-40B4-BE49-F238E27FC236}">
                <a16:creationId xmlns:a16="http://schemas.microsoft.com/office/drawing/2014/main" id="{2B757B2D-A738-401D-A78C-05475608F20A}"/>
              </a:ext>
            </a:extLst>
          </p:cNvPr>
          <p:cNvSpPr>
            <a:spLocks noGrp="1"/>
          </p:cNvSpPr>
          <p:nvPr>
            <p:ph type="body" sz="quarter" idx="26" hasCustomPrompt="1"/>
          </p:nvPr>
        </p:nvSpPr>
        <p:spPr>
          <a:xfrm>
            <a:off x="6231710" y="5203444"/>
            <a:ext cx="3294437" cy="540104"/>
          </a:xfrm>
        </p:spPr>
        <p:txBody>
          <a:bodyPr lIns="0" rtlCol="0">
            <a:normAutofit/>
          </a:bodyPr>
          <a:lstStyle>
            <a:lvl1pPr marL="0" indent="0">
              <a:lnSpc>
                <a:spcPct val="150000"/>
              </a:lnSpc>
              <a:buFont typeface="Arial" panose="020B0604020202020204" pitchFamily="34" charset="0"/>
              <a:buNone/>
              <a:defRPr sz="1200">
                <a:solidFill>
                  <a:schemeClr val="tx2"/>
                </a:solidFill>
              </a:defRPr>
            </a:lvl1pPr>
          </a:lstStyle>
          <a:p>
            <a:pPr lvl="0" rtl="0"/>
            <a:r>
              <a:rPr lang="fr-FR" noProof="0"/>
              <a:t>Cliquer pour ajouter du texte</a:t>
            </a:r>
          </a:p>
        </p:txBody>
      </p:sp>
      <p:cxnSp>
        <p:nvCxnSpPr>
          <p:cNvPr id="7" name="Connecteur droit avec flèche 6">
            <a:extLst>
              <a:ext uri="{FF2B5EF4-FFF2-40B4-BE49-F238E27FC236}">
                <a16:creationId xmlns:a16="http://schemas.microsoft.com/office/drawing/2014/main" id="{274844B5-3E4A-4209-AD6C-31EB9B57D62E}"/>
              </a:ext>
            </a:extLst>
          </p:cNvPr>
          <p:cNvCxnSpPr>
            <a:cxnSpLocks/>
          </p:cNvCxnSpPr>
          <p:nvPr userDrawn="1"/>
        </p:nvCxnSpPr>
        <p:spPr>
          <a:xfrm flipV="1">
            <a:off x="4369950" y="805543"/>
            <a:ext cx="3648352" cy="6052189"/>
          </a:xfrm>
          <a:prstGeom prst="straightConnector1">
            <a:avLst/>
          </a:prstGeom>
          <a:ln w="19050">
            <a:tailEnd type="arrow" w="lg" len="lg"/>
          </a:ln>
        </p:spPr>
        <p:style>
          <a:lnRef idx="1">
            <a:schemeClr val="accent1"/>
          </a:lnRef>
          <a:fillRef idx="0">
            <a:schemeClr val="accent1"/>
          </a:fillRef>
          <a:effectRef idx="0">
            <a:schemeClr val="accent1"/>
          </a:effectRef>
          <a:fontRef idx="minor">
            <a:schemeClr val="tx1"/>
          </a:fontRef>
        </p:style>
      </p:cxnSp>
      <p:sp>
        <p:nvSpPr>
          <p:cNvPr id="16" name="Titre 1">
            <a:extLst>
              <a:ext uri="{FF2B5EF4-FFF2-40B4-BE49-F238E27FC236}">
                <a16:creationId xmlns:a16="http://schemas.microsoft.com/office/drawing/2014/main" id="{1519057B-4248-4880-A89E-5DCBBB157285}"/>
              </a:ext>
            </a:extLst>
          </p:cNvPr>
          <p:cNvSpPr>
            <a:spLocks noGrp="1"/>
          </p:cNvSpPr>
          <p:nvPr>
            <p:ph type="title"/>
          </p:nvPr>
        </p:nvSpPr>
        <p:spPr>
          <a:xfrm>
            <a:off x="1034142" y="1110286"/>
            <a:ext cx="10319657" cy="924808"/>
          </a:xfrm>
        </p:spPr>
        <p:txBody>
          <a:bodyPr lIns="0" rtlCol="0">
            <a:normAutofit/>
          </a:bodyPr>
          <a:lstStyle>
            <a:lvl1pPr>
              <a:defRPr lang="en-US" sz="2800" kern="1200" cap="all" baseline="0" dirty="0">
                <a:solidFill>
                  <a:schemeClr val="accent1"/>
                </a:solidFill>
                <a:latin typeface="+mj-lt"/>
                <a:ea typeface="+mj-ea"/>
                <a:cs typeface="+mj-cs"/>
              </a:defRPr>
            </a:lvl1pPr>
          </a:lstStyle>
          <a:p>
            <a:pPr rtl="0"/>
            <a:r>
              <a:rPr lang="fr-FR" noProof="0"/>
              <a:t>Modifiez le style du titre</a:t>
            </a:r>
          </a:p>
        </p:txBody>
      </p:sp>
    </p:spTree>
    <p:extLst>
      <p:ext uri="{BB962C8B-B14F-4D97-AF65-F5344CB8AC3E}">
        <p14:creationId xmlns:p14="http://schemas.microsoft.com/office/powerpoint/2010/main" val="19760112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8DB7A5A-4225-417D-92C6-1C9A16E37C05}"/>
              </a:ext>
            </a:extLst>
          </p:cNvPr>
          <p:cNvSpPr>
            <a:spLocks noGrp="1"/>
          </p:cNvSpPr>
          <p:nvPr>
            <p:ph type="title"/>
          </p:nvPr>
        </p:nvSpPr>
        <p:spPr/>
        <p:txBody>
          <a:bodyPr rtlCol="0"/>
          <a:lstStyle/>
          <a:p>
            <a:pPr rtl="0"/>
            <a:r>
              <a:rPr lang="fr-FR" noProof="0"/>
              <a:t>Modifiez le style du titre</a:t>
            </a:r>
          </a:p>
        </p:txBody>
      </p:sp>
      <p:sp>
        <p:nvSpPr>
          <p:cNvPr id="3" name="Espace réservé du contenu 2">
            <a:extLst>
              <a:ext uri="{FF2B5EF4-FFF2-40B4-BE49-F238E27FC236}">
                <a16:creationId xmlns:a16="http://schemas.microsoft.com/office/drawing/2014/main" id="{BF24F48E-4E21-421F-A044-1D5C607BF74F}"/>
              </a:ext>
            </a:extLst>
          </p:cNvPr>
          <p:cNvSpPr>
            <a:spLocks noGrp="1"/>
          </p:cNvSpPr>
          <p:nvPr>
            <p:ph sz="half" idx="1" hasCustomPrompt="1"/>
          </p:nvPr>
        </p:nvSpPr>
        <p:spPr>
          <a:xfrm>
            <a:off x="838200" y="1825625"/>
            <a:ext cx="5181600" cy="4351338"/>
          </a:xfrm>
        </p:spPr>
        <p:txBody>
          <a:bodyPr rtlCol="0"/>
          <a:lstStyle/>
          <a:p>
            <a:pPr lvl="0" rtl="0"/>
            <a:r>
              <a:rPr lang="fr-FR" noProof="0"/>
              <a:t>Modifiez les styles du texte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du contenu 3">
            <a:extLst>
              <a:ext uri="{FF2B5EF4-FFF2-40B4-BE49-F238E27FC236}">
                <a16:creationId xmlns:a16="http://schemas.microsoft.com/office/drawing/2014/main" id="{D6C70E23-CF91-4792-9B98-182E6804BBC6}"/>
              </a:ext>
            </a:extLst>
          </p:cNvPr>
          <p:cNvSpPr>
            <a:spLocks noGrp="1"/>
          </p:cNvSpPr>
          <p:nvPr>
            <p:ph sz="half" idx="2" hasCustomPrompt="1"/>
          </p:nvPr>
        </p:nvSpPr>
        <p:spPr>
          <a:xfrm>
            <a:off x="6172200" y="1825625"/>
            <a:ext cx="5181600" cy="4351338"/>
          </a:xfrm>
        </p:spPr>
        <p:txBody>
          <a:bodyPr rtlCol="0"/>
          <a:lstStyle/>
          <a:p>
            <a:pPr lvl="0" rtl="0"/>
            <a:r>
              <a:rPr lang="fr-FR" noProof="0"/>
              <a:t>Modifiez les styles du texte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5" name="Espace réservé de la date 4">
            <a:extLst>
              <a:ext uri="{FF2B5EF4-FFF2-40B4-BE49-F238E27FC236}">
                <a16:creationId xmlns:a16="http://schemas.microsoft.com/office/drawing/2014/main" id="{A15A2875-2896-4182-BA30-FB502AC9806D}"/>
              </a:ext>
            </a:extLst>
          </p:cNvPr>
          <p:cNvSpPr>
            <a:spLocks noGrp="1"/>
          </p:cNvSpPr>
          <p:nvPr>
            <p:ph type="dt" sz="half" idx="10"/>
          </p:nvPr>
        </p:nvSpPr>
        <p:spPr/>
        <p:txBody>
          <a:bodyPr rtlCol="0"/>
          <a:lstStyle/>
          <a:p>
            <a:pPr rtl="0"/>
            <a:r>
              <a:rPr lang="fr-FR" noProof="0"/>
              <a:t>7/01/20XX</a:t>
            </a:r>
          </a:p>
        </p:txBody>
      </p:sp>
      <p:sp>
        <p:nvSpPr>
          <p:cNvPr id="6" name="Espace réservé du pied de page 5">
            <a:extLst>
              <a:ext uri="{FF2B5EF4-FFF2-40B4-BE49-F238E27FC236}">
                <a16:creationId xmlns:a16="http://schemas.microsoft.com/office/drawing/2014/main" id="{9B9BA8EE-BF3B-4E61-9241-4BC605B36525}"/>
              </a:ext>
            </a:extLst>
          </p:cNvPr>
          <p:cNvSpPr>
            <a:spLocks noGrp="1"/>
          </p:cNvSpPr>
          <p:nvPr>
            <p:ph type="ftr" sz="quarter" idx="11"/>
          </p:nvPr>
        </p:nvSpPr>
        <p:spPr/>
        <p:txBody>
          <a:bodyPr rtlCol="0"/>
          <a:lstStyle/>
          <a:p>
            <a:pPr rtl="0"/>
            <a:r>
              <a:rPr lang="fr-FR" noProof="0"/>
              <a:t>Pitch deck</a:t>
            </a:r>
          </a:p>
        </p:txBody>
      </p:sp>
      <p:sp>
        <p:nvSpPr>
          <p:cNvPr id="7" name="Espace réservé du numéro de diapositive 6">
            <a:extLst>
              <a:ext uri="{FF2B5EF4-FFF2-40B4-BE49-F238E27FC236}">
                <a16:creationId xmlns:a16="http://schemas.microsoft.com/office/drawing/2014/main" id="{6F72769E-89D2-4868-B2CF-A0759A62CD34}"/>
              </a:ext>
            </a:extLst>
          </p:cNvPr>
          <p:cNvSpPr>
            <a:spLocks noGrp="1"/>
          </p:cNvSpPr>
          <p:nvPr>
            <p:ph type="sldNum" sz="quarter" idx="12"/>
          </p:nvPr>
        </p:nvSpPr>
        <p:spPr/>
        <p:txBody>
          <a:bodyPr rtlCol="0"/>
          <a:lstStyle/>
          <a:p>
            <a:pPr rtl="0"/>
            <a:fld id="{9FF96520-E4CE-4EAD-8ABF-1D2297D6B3AA}" type="slidenum">
              <a:rPr lang="fr-FR" noProof="0" smtClean="0"/>
              <a:t>‹N°›</a:t>
            </a:fld>
            <a:endParaRPr lang="fr-FR" noProof="0"/>
          </a:p>
        </p:txBody>
      </p:sp>
    </p:spTree>
    <p:extLst>
      <p:ext uri="{BB962C8B-B14F-4D97-AF65-F5344CB8AC3E}">
        <p14:creationId xmlns:p14="http://schemas.microsoft.com/office/powerpoint/2010/main" val="763402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2611C53D-85FC-41D8-9A69-F4734072CC48}"/>
              </a:ext>
            </a:extLst>
          </p:cNvPr>
          <p:cNvSpPr>
            <a:spLocks noGrp="1"/>
          </p:cNvSpPr>
          <p:nvPr>
            <p:ph type="body" idx="1" hasCustomPrompt="1"/>
          </p:nvPr>
        </p:nvSpPr>
        <p:spPr>
          <a:xfrm>
            <a:off x="1034142" y="2046288"/>
            <a:ext cx="5544458" cy="823912"/>
          </a:xfrm>
        </p:spPr>
        <p:txBody>
          <a:bodyPr rtlCol="0" anchor="b">
            <a:normAutofit/>
          </a:bodyPr>
          <a:lstStyle>
            <a:lvl1pPr marL="0" indent="0">
              <a:buNone/>
              <a:defRPr lang="en-US" sz="1800" kern="1200" cap="all" baseline="0" dirty="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Modifiez les styles du texte</a:t>
            </a:r>
          </a:p>
        </p:txBody>
      </p:sp>
      <p:sp>
        <p:nvSpPr>
          <p:cNvPr id="4" name="Espace réservé du contenu 3">
            <a:extLst>
              <a:ext uri="{FF2B5EF4-FFF2-40B4-BE49-F238E27FC236}">
                <a16:creationId xmlns:a16="http://schemas.microsoft.com/office/drawing/2014/main" id="{417446CE-03E2-409B-B8EF-7C188C1E68CD}"/>
              </a:ext>
            </a:extLst>
          </p:cNvPr>
          <p:cNvSpPr>
            <a:spLocks noGrp="1"/>
          </p:cNvSpPr>
          <p:nvPr>
            <p:ph sz="half" idx="2" hasCustomPrompt="1"/>
          </p:nvPr>
        </p:nvSpPr>
        <p:spPr>
          <a:xfrm>
            <a:off x="1034142" y="3162300"/>
            <a:ext cx="5544458" cy="3027362"/>
          </a:xfrm>
        </p:spPr>
        <p:txBody>
          <a:bodyPr rtlCol="0"/>
          <a:lstStyle/>
          <a:p>
            <a:pPr lvl="0" rtl="0"/>
            <a:r>
              <a:rPr lang="fr-FR" noProof="0"/>
              <a:t>Modifiez les styles du texte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5" name="Espace réservé du texte 4">
            <a:extLst>
              <a:ext uri="{FF2B5EF4-FFF2-40B4-BE49-F238E27FC236}">
                <a16:creationId xmlns:a16="http://schemas.microsoft.com/office/drawing/2014/main" id="{30F4FC59-2ADF-4A3F-BBF9-07FF022209A3}"/>
              </a:ext>
            </a:extLst>
          </p:cNvPr>
          <p:cNvSpPr>
            <a:spLocks noGrp="1"/>
          </p:cNvSpPr>
          <p:nvPr>
            <p:ph type="body" sz="quarter" idx="3" hasCustomPrompt="1"/>
          </p:nvPr>
        </p:nvSpPr>
        <p:spPr>
          <a:xfrm>
            <a:off x="7240588" y="2046288"/>
            <a:ext cx="4114800" cy="823912"/>
          </a:xfrm>
        </p:spPr>
        <p:txBody>
          <a:bodyPr rtlCol="0" anchor="b">
            <a:normAutofit/>
          </a:bodyPr>
          <a:lstStyle>
            <a:lvl1pPr marL="0" indent="0">
              <a:buNone/>
              <a:defRPr lang="en-US" sz="1800" kern="1200" cap="all" baseline="0" dirty="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fr-FR" noProof="0"/>
              <a:t>Modifiez les styles du texte</a:t>
            </a:r>
          </a:p>
        </p:txBody>
      </p:sp>
      <p:sp>
        <p:nvSpPr>
          <p:cNvPr id="6" name="Espace réservé du contenu 5">
            <a:extLst>
              <a:ext uri="{FF2B5EF4-FFF2-40B4-BE49-F238E27FC236}">
                <a16:creationId xmlns:a16="http://schemas.microsoft.com/office/drawing/2014/main" id="{447F889E-7C42-4396-AEE8-7B337AFAF1E4}"/>
              </a:ext>
            </a:extLst>
          </p:cNvPr>
          <p:cNvSpPr>
            <a:spLocks noGrp="1"/>
          </p:cNvSpPr>
          <p:nvPr>
            <p:ph sz="quarter" idx="4" hasCustomPrompt="1"/>
          </p:nvPr>
        </p:nvSpPr>
        <p:spPr>
          <a:xfrm>
            <a:off x="7240588" y="3162300"/>
            <a:ext cx="4114800" cy="3027362"/>
          </a:xfrm>
        </p:spPr>
        <p:txBody>
          <a:bodyPr rtlCol="0"/>
          <a:lstStyle/>
          <a:p>
            <a:pPr lvl="0" rtl="0"/>
            <a:r>
              <a:rPr lang="fr-FR" noProof="0"/>
              <a:t>Modifiez les styles du texte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7" name="Espace réservé de la date 6">
            <a:extLst>
              <a:ext uri="{FF2B5EF4-FFF2-40B4-BE49-F238E27FC236}">
                <a16:creationId xmlns:a16="http://schemas.microsoft.com/office/drawing/2014/main" id="{533D57D1-26E8-4CE2-AAA6-482AA55FCF3C}"/>
              </a:ext>
            </a:extLst>
          </p:cNvPr>
          <p:cNvSpPr>
            <a:spLocks noGrp="1"/>
          </p:cNvSpPr>
          <p:nvPr>
            <p:ph type="dt" sz="half" idx="10"/>
          </p:nvPr>
        </p:nvSpPr>
        <p:spPr/>
        <p:txBody>
          <a:bodyPr rtlCol="0"/>
          <a:lstStyle/>
          <a:p>
            <a:pPr rtl="0"/>
            <a:r>
              <a:rPr lang="fr-FR" noProof="0"/>
              <a:t>7/01/20XX</a:t>
            </a:r>
          </a:p>
        </p:txBody>
      </p:sp>
      <p:sp>
        <p:nvSpPr>
          <p:cNvPr id="8" name="Espace réservé du pied de page 7">
            <a:extLst>
              <a:ext uri="{FF2B5EF4-FFF2-40B4-BE49-F238E27FC236}">
                <a16:creationId xmlns:a16="http://schemas.microsoft.com/office/drawing/2014/main" id="{BC24918E-7FEA-4406-B5C4-9CA22363D48D}"/>
              </a:ext>
            </a:extLst>
          </p:cNvPr>
          <p:cNvSpPr>
            <a:spLocks noGrp="1"/>
          </p:cNvSpPr>
          <p:nvPr>
            <p:ph type="ftr" sz="quarter" idx="11"/>
          </p:nvPr>
        </p:nvSpPr>
        <p:spPr/>
        <p:txBody>
          <a:bodyPr rtlCol="0"/>
          <a:lstStyle/>
          <a:p>
            <a:pPr rtl="0"/>
            <a:r>
              <a:rPr lang="fr-FR" noProof="0"/>
              <a:t>Pitch deck</a:t>
            </a:r>
          </a:p>
        </p:txBody>
      </p:sp>
      <p:sp>
        <p:nvSpPr>
          <p:cNvPr id="9" name="Espace réservé du numéro de diapositive 8">
            <a:extLst>
              <a:ext uri="{FF2B5EF4-FFF2-40B4-BE49-F238E27FC236}">
                <a16:creationId xmlns:a16="http://schemas.microsoft.com/office/drawing/2014/main" id="{6015B8D0-7EB3-42DC-AD4D-51B34268A066}"/>
              </a:ext>
            </a:extLst>
          </p:cNvPr>
          <p:cNvSpPr>
            <a:spLocks noGrp="1"/>
          </p:cNvSpPr>
          <p:nvPr>
            <p:ph type="sldNum" sz="quarter" idx="12"/>
          </p:nvPr>
        </p:nvSpPr>
        <p:spPr/>
        <p:txBody>
          <a:bodyPr rtlCol="0"/>
          <a:lstStyle/>
          <a:p>
            <a:pPr rtl="0"/>
            <a:fld id="{9FF96520-E4CE-4EAD-8ABF-1D2297D6B3AA}" type="slidenum">
              <a:rPr lang="fr-FR" noProof="0" smtClean="0"/>
              <a:t>‹N°›</a:t>
            </a:fld>
            <a:endParaRPr lang="fr-FR" noProof="0"/>
          </a:p>
        </p:txBody>
      </p:sp>
      <p:sp>
        <p:nvSpPr>
          <p:cNvPr id="11" name="Titre 1">
            <a:extLst>
              <a:ext uri="{FF2B5EF4-FFF2-40B4-BE49-F238E27FC236}">
                <a16:creationId xmlns:a16="http://schemas.microsoft.com/office/drawing/2014/main" id="{2FF7DCBA-487E-4B33-BB90-0DADF952CACF}"/>
              </a:ext>
            </a:extLst>
          </p:cNvPr>
          <p:cNvSpPr>
            <a:spLocks noGrp="1"/>
          </p:cNvSpPr>
          <p:nvPr>
            <p:ph type="title"/>
          </p:nvPr>
        </p:nvSpPr>
        <p:spPr>
          <a:xfrm>
            <a:off x="1034142" y="1110286"/>
            <a:ext cx="10319657" cy="924808"/>
          </a:xfrm>
        </p:spPr>
        <p:txBody>
          <a:bodyPr lIns="0" rtlCol="0">
            <a:normAutofit/>
          </a:bodyPr>
          <a:lstStyle>
            <a:lvl1pPr>
              <a:defRPr lang="en-US" sz="2800" kern="1200" cap="all" baseline="0" dirty="0">
                <a:solidFill>
                  <a:schemeClr val="accent1"/>
                </a:solidFill>
                <a:latin typeface="+mj-lt"/>
                <a:ea typeface="+mj-ea"/>
                <a:cs typeface="+mj-cs"/>
              </a:defRPr>
            </a:lvl1pPr>
          </a:lstStyle>
          <a:p>
            <a:pPr rtl="0"/>
            <a:r>
              <a:rPr lang="fr-FR" noProof="0"/>
              <a:t>Modifiez le style du titre</a:t>
            </a:r>
          </a:p>
        </p:txBody>
      </p:sp>
      <p:cxnSp>
        <p:nvCxnSpPr>
          <p:cNvPr id="12" name="Connecteur droit 11">
            <a:extLst>
              <a:ext uri="{FF2B5EF4-FFF2-40B4-BE49-F238E27FC236}">
                <a16:creationId xmlns:a16="http://schemas.microsoft.com/office/drawing/2014/main" id="{5679E440-088D-4C5E-AE96-53292A60A147}"/>
              </a:ext>
            </a:extLst>
          </p:cNvPr>
          <p:cNvCxnSpPr>
            <a:cxnSpLocks/>
          </p:cNvCxnSpPr>
          <p:nvPr userDrawn="1"/>
        </p:nvCxnSpPr>
        <p:spPr>
          <a:xfrm>
            <a:off x="1121228" y="0"/>
            <a:ext cx="0" cy="111028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12513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hronologie">
    <p:spTree>
      <p:nvGrpSpPr>
        <p:cNvPr id="1" name=""/>
        <p:cNvGrpSpPr/>
        <p:nvPr/>
      </p:nvGrpSpPr>
      <p:grpSpPr>
        <a:xfrm>
          <a:off x="0" y="0"/>
          <a:ext cx="0" cy="0"/>
          <a:chOff x="0" y="0"/>
          <a:chExt cx="0" cy="0"/>
        </a:xfrm>
      </p:grpSpPr>
      <p:sp>
        <p:nvSpPr>
          <p:cNvPr id="65" name="Espace réservé du texte 10">
            <a:extLst>
              <a:ext uri="{FF2B5EF4-FFF2-40B4-BE49-F238E27FC236}">
                <a16:creationId xmlns:a16="http://schemas.microsoft.com/office/drawing/2014/main" id="{0725E520-0935-477C-B878-46FB86CBC8FA}"/>
              </a:ext>
            </a:extLst>
          </p:cNvPr>
          <p:cNvSpPr>
            <a:spLocks noGrp="1"/>
          </p:cNvSpPr>
          <p:nvPr>
            <p:ph type="body" sz="quarter" idx="33" hasCustomPrompt="1"/>
          </p:nvPr>
        </p:nvSpPr>
        <p:spPr>
          <a:xfrm>
            <a:off x="914399" y="3354712"/>
            <a:ext cx="731520" cy="457200"/>
          </a:xfrm>
        </p:spPr>
        <p:txBody>
          <a:bodyPr rtlCol="0" anchor="ctr"/>
          <a:lstStyle>
            <a:lvl1pPr marL="0" indent="0" algn="l">
              <a:buNone/>
              <a:defRPr sz="1400" b="1" cap="all" baseline="0">
                <a:solidFill>
                  <a:schemeClr val="tx1">
                    <a:lumMod val="75000"/>
                    <a:lumOff val="25000"/>
                  </a:schemeClr>
                </a:solidFill>
                <a:latin typeface="+mj-lt"/>
              </a:defRPr>
            </a:lvl1pPr>
          </a:lstStyle>
          <a:p>
            <a:pPr lvl="0" rtl="0"/>
            <a:r>
              <a:rPr lang="fr-FR" noProof="0"/>
              <a:t>Année</a:t>
            </a:r>
          </a:p>
        </p:txBody>
      </p:sp>
      <p:sp>
        <p:nvSpPr>
          <p:cNvPr id="66" name="Espace réservé du texte 10">
            <a:extLst>
              <a:ext uri="{FF2B5EF4-FFF2-40B4-BE49-F238E27FC236}">
                <a16:creationId xmlns:a16="http://schemas.microsoft.com/office/drawing/2014/main" id="{0BAB839B-C0B3-49D9-93B1-5D3191927333}"/>
              </a:ext>
            </a:extLst>
          </p:cNvPr>
          <p:cNvSpPr>
            <a:spLocks noGrp="1"/>
          </p:cNvSpPr>
          <p:nvPr>
            <p:ph type="body" sz="quarter" idx="34" hasCustomPrompt="1"/>
          </p:nvPr>
        </p:nvSpPr>
        <p:spPr>
          <a:xfrm>
            <a:off x="1965960" y="3502152"/>
            <a:ext cx="640080" cy="201776"/>
          </a:xfrm>
        </p:spPr>
        <p:txBody>
          <a:bodyPr rtlCol="0">
            <a:noAutofit/>
          </a:bodyPr>
          <a:lstStyle>
            <a:lvl1pPr marL="0" indent="0" algn="ctr">
              <a:buNone/>
              <a:defRPr sz="1000" cap="all" baseline="0">
                <a:solidFill>
                  <a:schemeClr val="tx1">
                    <a:lumMod val="75000"/>
                    <a:lumOff val="25000"/>
                  </a:schemeClr>
                </a:solidFill>
              </a:defRPr>
            </a:lvl1pPr>
          </a:lstStyle>
          <a:p>
            <a:pPr lvl="0" rtl="0"/>
            <a:r>
              <a:rPr lang="fr-FR" noProof="0"/>
              <a:t>MM</a:t>
            </a:r>
          </a:p>
        </p:txBody>
      </p:sp>
      <p:sp>
        <p:nvSpPr>
          <p:cNvPr id="67" name="Espace réservé du texte 10">
            <a:extLst>
              <a:ext uri="{FF2B5EF4-FFF2-40B4-BE49-F238E27FC236}">
                <a16:creationId xmlns:a16="http://schemas.microsoft.com/office/drawing/2014/main" id="{F2891C81-643F-4485-8878-D983E6985178}"/>
              </a:ext>
            </a:extLst>
          </p:cNvPr>
          <p:cNvSpPr>
            <a:spLocks noGrp="1"/>
          </p:cNvSpPr>
          <p:nvPr>
            <p:ph type="body" sz="quarter" idx="35" hasCustomPrompt="1"/>
          </p:nvPr>
        </p:nvSpPr>
        <p:spPr>
          <a:xfrm>
            <a:off x="2753880" y="3502152"/>
            <a:ext cx="640080" cy="201776"/>
          </a:xfrm>
        </p:spPr>
        <p:txBody>
          <a:bodyPr rtlCol="0">
            <a:noAutofit/>
          </a:bodyPr>
          <a:lstStyle>
            <a:lvl1pPr marL="0" indent="0" algn="ctr">
              <a:buNone/>
              <a:defRPr sz="1000" cap="all" baseline="0">
                <a:solidFill>
                  <a:schemeClr val="tx1">
                    <a:lumMod val="75000"/>
                    <a:lumOff val="25000"/>
                  </a:schemeClr>
                </a:solidFill>
              </a:defRPr>
            </a:lvl1pPr>
          </a:lstStyle>
          <a:p>
            <a:pPr lvl="0" rtl="0"/>
            <a:r>
              <a:rPr lang="fr-FR" noProof="0"/>
              <a:t>MM</a:t>
            </a:r>
          </a:p>
        </p:txBody>
      </p:sp>
      <p:sp>
        <p:nvSpPr>
          <p:cNvPr id="68" name="Espace réservé du texte 10">
            <a:extLst>
              <a:ext uri="{FF2B5EF4-FFF2-40B4-BE49-F238E27FC236}">
                <a16:creationId xmlns:a16="http://schemas.microsoft.com/office/drawing/2014/main" id="{E53DAE78-3159-4EB0-A438-9144A5933AF2}"/>
              </a:ext>
            </a:extLst>
          </p:cNvPr>
          <p:cNvSpPr>
            <a:spLocks noGrp="1"/>
          </p:cNvSpPr>
          <p:nvPr>
            <p:ph type="body" sz="quarter" idx="36" hasCustomPrompt="1"/>
          </p:nvPr>
        </p:nvSpPr>
        <p:spPr>
          <a:xfrm>
            <a:off x="3541800" y="3502152"/>
            <a:ext cx="640080" cy="201776"/>
          </a:xfrm>
        </p:spPr>
        <p:txBody>
          <a:bodyPr rtlCol="0">
            <a:noAutofit/>
          </a:bodyPr>
          <a:lstStyle>
            <a:lvl1pPr marL="0" indent="0" algn="ctr">
              <a:buNone/>
              <a:defRPr sz="1000" cap="all" baseline="0">
                <a:solidFill>
                  <a:schemeClr val="tx1">
                    <a:lumMod val="75000"/>
                    <a:lumOff val="25000"/>
                  </a:schemeClr>
                </a:solidFill>
              </a:defRPr>
            </a:lvl1pPr>
          </a:lstStyle>
          <a:p>
            <a:pPr lvl="0" rtl="0"/>
            <a:r>
              <a:rPr lang="fr-FR" noProof="0"/>
              <a:t>MM</a:t>
            </a:r>
          </a:p>
        </p:txBody>
      </p:sp>
      <p:sp>
        <p:nvSpPr>
          <p:cNvPr id="69" name="Espace réservé du texte 10">
            <a:extLst>
              <a:ext uri="{FF2B5EF4-FFF2-40B4-BE49-F238E27FC236}">
                <a16:creationId xmlns:a16="http://schemas.microsoft.com/office/drawing/2014/main" id="{BA1CD986-472B-4D31-8623-F00075A77C8E}"/>
              </a:ext>
            </a:extLst>
          </p:cNvPr>
          <p:cNvSpPr>
            <a:spLocks noGrp="1"/>
          </p:cNvSpPr>
          <p:nvPr>
            <p:ph type="body" sz="quarter" idx="37" hasCustomPrompt="1"/>
          </p:nvPr>
        </p:nvSpPr>
        <p:spPr>
          <a:xfrm>
            <a:off x="4329720" y="3502152"/>
            <a:ext cx="640080" cy="201776"/>
          </a:xfrm>
        </p:spPr>
        <p:txBody>
          <a:bodyPr rtlCol="0">
            <a:noAutofit/>
          </a:bodyPr>
          <a:lstStyle>
            <a:lvl1pPr marL="0" indent="0" algn="ctr">
              <a:buNone/>
              <a:defRPr sz="1000" cap="all" baseline="0">
                <a:solidFill>
                  <a:schemeClr val="tx1">
                    <a:lumMod val="75000"/>
                    <a:lumOff val="25000"/>
                  </a:schemeClr>
                </a:solidFill>
              </a:defRPr>
            </a:lvl1pPr>
          </a:lstStyle>
          <a:p>
            <a:pPr lvl="0" rtl="0"/>
            <a:r>
              <a:rPr lang="fr-FR" noProof="0"/>
              <a:t>MM</a:t>
            </a:r>
          </a:p>
        </p:txBody>
      </p:sp>
      <p:sp>
        <p:nvSpPr>
          <p:cNvPr id="70" name="Espace réservé du texte 10">
            <a:extLst>
              <a:ext uri="{FF2B5EF4-FFF2-40B4-BE49-F238E27FC236}">
                <a16:creationId xmlns:a16="http://schemas.microsoft.com/office/drawing/2014/main" id="{82A9BEA6-0392-4EE3-96F2-A3F13734A96A}"/>
              </a:ext>
            </a:extLst>
          </p:cNvPr>
          <p:cNvSpPr>
            <a:spLocks noGrp="1"/>
          </p:cNvSpPr>
          <p:nvPr>
            <p:ph type="body" sz="quarter" idx="38" hasCustomPrompt="1"/>
          </p:nvPr>
        </p:nvSpPr>
        <p:spPr>
          <a:xfrm>
            <a:off x="914400" y="4292468"/>
            <a:ext cx="731520" cy="457200"/>
          </a:xfrm>
        </p:spPr>
        <p:txBody>
          <a:bodyPr rtlCol="0" anchor="ctr"/>
          <a:lstStyle>
            <a:lvl1pPr marL="0" indent="0" algn="l">
              <a:buNone/>
              <a:defRPr sz="1400" b="1" cap="all" baseline="0">
                <a:solidFill>
                  <a:schemeClr val="tx1">
                    <a:lumMod val="75000"/>
                    <a:lumOff val="25000"/>
                  </a:schemeClr>
                </a:solidFill>
                <a:latin typeface="+mj-lt"/>
              </a:defRPr>
            </a:lvl1pPr>
          </a:lstStyle>
          <a:p>
            <a:pPr lvl="0" rtl="0"/>
            <a:r>
              <a:rPr lang="fr-FR" noProof="0"/>
              <a:t>Année</a:t>
            </a:r>
          </a:p>
        </p:txBody>
      </p:sp>
      <p:sp>
        <p:nvSpPr>
          <p:cNvPr id="71" name="Espace réservé du texte 10">
            <a:extLst>
              <a:ext uri="{FF2B5EF4-FFF2-40B4-BE49-F238E27FC236}">
                <a16:creationId xmlns:a16="http://schemas.microsoft.com/office/drawing/2014/main" id="{9619E248-6E4E-465E-81BF-9E47CC80A990}"/>
              </a:ext>
            </a:extLst>
          </p:cNvPr>
          <p:cNvSpPr>
            <a:spLocks noGrp="1"/>
          </p:cNvSpPr>
          <p:nvPr>
            <p:ph type="body" sz="quarter" idx="39" hasCustomPrompt="1"/>
          </p:nvPr>
        </p:nvSpPr>
        <p:spPr>
          <a:xfrm>
            <a:off x="5117640" y="3502152"/>
            <a:ext cx="640080" cy="201776"/>
          </a:xfrm>
        </p:spPr>
        <p:txBody>
          <a:bodyPr rtlCol="0">
            <a:noAutofit/>
          </a:bodyPr>
          <a:lstStyle>
            <a:lvl1pPr marL="0" indent="0" algn="ctr">
              <a:buNone/>
              <a:defRPr sz="1000" cap="all" baseline="0">
                <a:solidFill>
                  <a:schemeClr val="tx1">
                    <a:lumMod val="75000"/>
                    <a:lumOff val="25000"/>
                  </a:schemeClr>
                </a:solidFill>
              </a:defRPr>
            </a:lvl1pPr>
          </a:lstStyle>
          <a:p>
            <a:pPr lvl="0" rtl="0"/>
            <a:r>
              <a:rPr lang="fr-FR" noProof="0"/>
              <a:t>MM</a:t>
            </a:r>
          </a:p>
        </p:txBody>
      </p:sp>
      <p:sp>
        <p:nvSpPr>
          <p:cNvPr id="72" name="Espace réservé du texte 10">
            <a:extLst>
              <a:ext uri="{FF2B5EF4-FFF2-40B4-BE49-F238E27FC236}">
                <a16:creationId xmlns:a16="http://schemas.microsoft.com/office/drawing/2014/main" id="{13DAD327-1BD3-4303-8DAD-ECA2C3542529}"/>
              </a:ext>
            </a:extLst>
          </p:cNvPr>
          <p:cNvSpPr>
            <a:spLocks noGrp="1"/>
          </p:cNvSpPr>
          <p:nvPr>
            <p:ph type="body" sz="quarter" idx="40" hasCustomPrompt="1"/>
          </p:nvPr>
        </p:nvSpPr>
        <p:spPr>
          <a:xfrm>
            <a:off x="5905560" y="3502152"/>
            <a:ext cx="640080" cy="201776"/>
          </a:xfrm>
        </p:spPr>
        <p:txBody>
          <a:bodyPr rtlCol="0">
            <a:noAutofit/>
          </a:bodyPr>
          <a:lstStyle>
            <a:lvl1pPr marL="0" indent="0" algn="ctr">
              <a:buNone/>
              <a:defRPr sz="1000" cap="all" baseline="0">
                <a:solidFill>
                  <a:schemeClr val="tx1">
                    <a:lumMod val="75000"/>
                    <a:lumOff val="25000"/>
                  </a:schemeClr>
                </a:solidFill>
              </a:defRPr>
            </a:lvl1pPr>
          </a:lstStyle>
          <a:p>
            <a:pPr lvl="0" rtl="0"/>
            <a:r>
              <a:rPr lang="fr-FR" noProof="0"/>
              <a:t>MM</a:t>
            </a:r>
          </a:p>
        </p:txBody>
      </p:sp>
      <p:sp>
        <p:nvSpPr>
          <p:cNvPr id="73" name="Espace réservé du texte 10">
            <a:extLst>
              <a:ext uri="{FF2B5EF4-FFF2-40B4-BE49-F238E27FC236}">
                <a16:creationId xmlns:a16="http://schemas.microsoft.com/office/drawing/2014/main" id="{275CD065-10DF-4ACE-837B-F9FB8B6AD928}"/>
              </a:ext>
            </a:extLst>
          </p:cNvPr>
          <p:cNvSpPr>
            <a:spLocks noGrp="1"/>
          </p:cNvSpPr>
          <p:nvPr>
            <p:ph type="body" sz="quarter" idx="41" hasCustomPrompt="1"/>
          </p:nvPr>
        </p:nvSpPr>
        <p:spPr>
          <a:xfrm>
            <a:off x="6693480" y="3502152"/>
            <a:ext cx="640080" cy="201776"/>
          </a:xfrm>
        </p:spPr>
        <p:txBody>
          <a:bodyPr rtlCol="0">
            <a:noAutofit/>
          </a:bodyPr>
          <a:lstStyle>
            <a:lvl1pPr marL="0" indent="0" algn="ctr">
              <a:buNone/>
              <a:defRPr sz="1000" cap="all" baseline="0">
                <a:solidFill>
                  <a:schemeClr val="tx1">
                    <a:lumMod val="75000"/>
                    <a:lumOff val="25000"/>
                  </a:schemeClr>
                </a:solidFill>
              </a:defRPr>
            </a:lvl1pPr>
          </a:lstStyle>
          <a:p>
            <a:pPr lvl="0" rtl="0"/>
            <a:r>
              <a:rPr lang="fr-FR" noProof="0"/>
              <a:t>MM</a:t>
            </a:r>
          </a:p>
        </p:txBody>
      </p:sp>
      <p:sp>
        <p:nvSpPr>
          <p:cNvPr id="74" name="Espace réservé du texte 10">
            <a:extLst>
              <a:ext uri="{FF2B5EF4-FFF2-40B4-BE49-F238E27FC236}">
                <a16:creationId xmlns:a16="http://schemas.microsoft.com/office/drawing/2014/main" id="{E3C25243-C679-4438-8E70-46CE24EA385F}"/>
              </a:ext>
            </a:extLst>
          </p:cNvPr>
          <p:cNvSpPr>
            <a:spLocks noGrp="1"/>
          </p:cNvSpPr>
          <p:nvPr>
            <p:ph type="body" sz="quarter" idx="42" hasCustomPrompt="1"/>
          </p:nvPr>
        </p:nvSpPr>
        <p:spPr>
          <a:xfrm>
            <a:off x="9057240" y="3502152"/>
            <a:ext cx="640080" cy="201776"/>
          </a:xfrm>
        </p:spPr>
        <p:txBody>
          <a:bodyPr rtlCol="0">
            <a:noAutofit/>
          </a:bodyPr>
          <a:lstStyle>
            <a:lvl1pPr marL="0" indent="0" algn="ctr">
              <a:buNone/>
              <a:defRPr sz="1000" cap="all" baseline="0">
                <a:solidFill>
                  <a:schemeClr val="tx1">
                    <a:lumMod val="75000"/>
                    <a:lumOff val="25000"/>
                  </a:schemeClr>
                </a:solidFill>
              </a:defRPr>
            </a:lvl1pPr>
          </a:lstStyle>
          <a:p>
            <a:pPr lvl="0" rtl="0"/>
            <a:r>
              <a:rPr lang="fr-FR" noProof="0"/>
              <a:t>MM</a:t>
            </a:r>
          </a:p>
        </p:txBody>
      </p:sp>
      <p:sp>
        <p:nvSpPr>
          <p:cNvPr id="75" name="Espace réservé du texte 10">
            <a:extLst>
              <a:ext uri="{FF2B5EF4-FFF2-40B4-BE49-F238E27FC236}">
                <a16:creationId xmlns:a16="http://schemas.microsoft.com/office/drawing/2014/main" id="{0D77C9D6-55CB-4EED-B1C7-E4E4E8A297B5}"/>
              </a:ext>
            </a:extLst>
          </p:cNvPr>
          <p:cNvSpPr>
            <a:spLocks noGrp="1"/>
          </p:cNvSpPr>
          <p:nvPr>
            <p:ph type="body" sz="quarter" idx="43" hasCustomPrompt="1"/>
          </p:nvPr>
        </p:nvSpPr>
        <p:spPr>
          <a:xfrm>
            <a:off x="7481400" y="3502152"/>
            <a:ext cx="640080" cy="201776"/>
          </a:xfrm>
        </p:spPr>
        <p:txBody>
          <a:bodyPr rtlCol="0">
            <a:noAutofit/>
          </a:bodyPr>
          <a:lstStyle>
            <a:lvl1pPr marL="0" indent="0" algn="ctr">
              <a:buNone/>
              <a:defRPr sz="1000" cap="all" baseline="0">
                <a:solidFill>
                  <a:schemeClr val="tx1">
                    <a:lumMod val="75000"/>
                    <a:lumOff val="25000"/>
                  </a:schemeClr>
                </a:solidFill>
              </a:defRPr>
            </a:lvl1pPr>
          </a:lstStyle>
          <a:p>
            <a:pPr lvl="0" rtl="0"/>
            <a:r>
              <a:rPr lang="fr-FR" noProof="0"/>
              <a:t>MM</a:t>
            </a:r>
          </a:p>
        </p:txBody>
      </p:sp>
      <p:sp>
        <p:nvSpPr>
          <p:cNvPr id="76" name="Espace réservé du texte 10">
            <a:extLst>
              <a:ext uri="{FF2B5EF4-FFF2-40B4-BE49-F238E27FC236}">
                <a16:creationId xmlns:a16="http://schemas.microsoft.com/office/drawing/2014/main" id="{23C3DEA6-1FC3-4355-B3E0-2D3F7A759D71}"/>
              </a:ext>
            </a:extLst>
          </p:cNvPr>
          <p:cNvSpPr>
            <a:spLocks noGrp="1"/>
          </p:cNvSpPr>
          <p:nvPr>
            <p:ph type="body" sz="quarter" idx="44" hasCustomPrompt="1"/>
          </p:nvPr>
        </p:nvSpPr>
        <p:spPr>
          <a:xfrm>
            <a:off x="8269320" y="3502152"/>
            <a:ext cx="640080" cy="201776"/>
          </a:xfrm>
        </p:spPr>
        <p:txBody>
          <a:bodyPr rtlCol="0">
            <a:noAutofit/>
          </a:bodyPr>
          <a:lstStyle>
            <a:lvl1pPr marL="0" indent="0" algn="ctr">
              <a:buNone/>
              <a:defRPr sz="1000" cap="all" baseline="0">
                <a:solidFill>
                  <a:schemeClr val="tx1">
                    <a:lumMod val="75000"/>
                    <a:lumOff val="25000"/>
                  </a:schemeClr>
                </a:solidFill>
              </a:defRPr>
            </a:lvl1pPr>
          </a:lstStyle>
          <a:p>
            <a:pPr lvl="0" rtl="0"/>
            <a:r>
              <a:rPr lang="fr-FR" noProof="0"/>
              <a:t>MM</a:t>
            </a:r>
          </a:p>
        </p:txBody>
      </p:sp>
      <p:sp>
        <p:nvSpPr>
          <p:cNvPr id="77" name="Espace réservé du texte 10">
            <a:extLst>
              <a:ext uri="{FF2B5EF4-FFF2-40B4-BE49-F238E27FC236}">
                <a16:creationId xmlns:a16="http://schemas.microsoft.com/office/drawing/2014/main" id="{DC97B6D5-E938-4B4E-A34E-CF67AAEA3FAF}"/>
              </a:ext>
            </a:extLst>
          </p:cNvPr>
          <p:cNvSpPr>
            <a:spLocks noGrp="1"/>
          </p:cNvSpPr>
          <p:nvPr>
            <p:ph type="body" sz="quarter" idx="45" hasCustomPrompt="1"/>
          </p:nvPr>
        </p:nvSpPr>
        <p:spPr>
          <a:xfrm>
            <a:off x="9845160" y="3502152"/>
            <a:ext cx="640080" cy="201776"/>
          </a:xfrm>
        </p:spPr>
        <p:txBody>
          <a:bodyPr rtlCol="0">
            <a:noAutofit/>
          </a:bodyPr>
          <a:lstStyle>
            <a:lvl1pPr marL="0" indent="0" algn="ctr">
              <a:buNone/>
              <a:defRPr sz="1000" cap="all" baseline="0">
                <a:solidFill>
                  <a:schemeClr val="tx1">
                    <a:lumMod val="75000"/>
                    <a:lumOff val="25000"/>
                  </a:schemeClr>
                </a:solidFill>
              </a:defRPr>
            </a:lvl1pPr>
          </a:lstStyle>
          <a:p>
            <a:pPr lvl="0" rtl="0"/>
            <a:r>
              <a:rPr lang="fr-FR" noProof="0"/>
              <a:t>MM</a:t>
            </a:r>
          </a:p>
        </p:txBody>
      </p:sp>
      <p:sp>
        <p:nvSpPr>
          <p:cNvPr id="78" name="Espace réservé du texte 10">
            <a:extLst>
              <a:ext uri="{FF2B5EF4-FFF2-40B4-BE49-F238E27FC236}">
                <a16:creationId xmlns:a16="http://schemas.microsoft.com/office/drawing/2014/main" id="{3D360651-EA9D-47C5-BAFD-1333E46070E0}"/>
              </a:ext>
            </a:extLst>
          </p:cNvPr>
          <p:cNvSpPr>
            <a:spLocks noGrp="1"/>
          </p:cNvSpPr>
          <p:nvPr>
            <p:ph type="body" sz="quarter" idx="46" hasCustomPrompt="1"/>
          </p:nvPr>
        </p:nvSpPr>
        <p:spPr>
          <a:xfrm>
            <a:off x="10633085" y="3502152"/>
            <a:ext cx="640080" cy="201776"/>
          </a:xfrm>
        </p:spPr>
        <p:txBody>
          <a:bodyPr rtlCol="0">
            <a:noAutofit/>
          </a:bodyPr>
          <a:lstStyle>
            <a:lvl1pPr marL="0" indent="0" algn="ctr">
              <a:buNone/>
              <a:defRPr sz="1000" cap="all" baseline="0">
                <a:solidFill>
                  <a:schemeClr val="tx1">
                    <a:lumMod val="75000"/>
                    <a:lumOff val="25000"/>
                  </a:schemeClr>
                </a:solidFill>
              </a:defRPr>
            </a:lvl1pPr>
          </a:lstStyle>
          <a:p>
            <a:pPr lvl="0" rtl="0"/>
            <a:r>
              <a:rPr lang="fr-FR" noProof="0"/>
              <a:t>MM</a:t>
            </a:r>
          </a:p>
        </p:txBody>
      </p:sp>
      <p:sp>
        <p:nvSpPr>
          <p:cNvPr id="79" name="Espace réservé du texte 10">
            <a:extLst>
              <a:ext uri="{FF2B5EF4-FFF2-40B4-BE49-F238E27FC236}">
                <a16:creationId xmlns:a16="http://schemas.microsoft.com/office/drawing/2014/main" id="{838AC118-56E0-4709-A8EA-479D52BC903A}"/>
              </a:ext>
            </a:extLst>
          </p:cNvPr>
          <p:cNvSpPr>
            <a:spLocks noGrp="1"/>
          </p:cNvSpPr>
          <p:nvPr>
            <p:ph type="body" sz="quarter" idx="47" hasCustomPrompt="1"/>
          </p:nvPr>
        </p:nvSpPr>
        <p:spPr>
          <a:xfrm>
            <a:off x="1969915" y="4425696"/>
            <a:ext cx="640080" cy="201776"/>
          </a:xfrm>
        </p:spPr>
        <p:txBody>
          <a:bodyPr rtlCol="0">
            <a:noAutofit/>
          </a:bodyPr>
          <a:lstStyle>
            <a:lvl1pPr marL="0" indent="0" algn="ctr">
              <a:buNone/>
              <a:defRPr sz="1000" cap="all" baseline="0">
                <a:solidFill>
                  <a:schemeClr val="tx1">
                    <a:lumMod val="75000"/>
                    <a:lumOff val="25000"/>
                  </a:schemeClr>
                </a:solidFill>
              </a:defRPr>
            </a:lvl1pPr>
          </a:lstStyle>
          <a:p>
            <a:pPr lvl="0" rtl="0"/>
            <a:r>
              <a:rPr lang="fr-FR" noProof="0"/>
              <a:t>MM</a:t>
            </a:r>
          </a:p>
        </p:txBody>
      </p:sp>
      <p:sp>
        <p:nvSpPr>
          <p:cNvPr id="80" name="Espace réservé du texte 10">
            <a:extLst>
              <a:ext uri="{FF2B5EF4-FFF2-40B4-BE49-F238E27FC236}">
                <a16:creationId xmlns:a16="http://schemas.microsoft.com/office/drawing/2014/main" id="{16E09ED2-C095-4765-A070-30FA731D5981}"/>
              </a:ext>
            </a:extLst>
          </p:cNvPr>
          <p:cNvSpPr>
            <a:spLocks noGrp="1"/>
          </p:cNvSpPr>
          <p:nvPr>
            <p:ph type="body" sz="quarter" idx="48" hasCustomPrompt="1"/>
          </p:nvPr>
        </p:nvSpPr>
        <p:spPr>
          <a:xfrm>
            <a:off x="2757602" y="4425696"/>
            <a:ext cx="640080" cy="201776"/>
          </a:xfrm>
        </p:spPr>
        <p:txBody>
          <a:bodyPr rtlCol="0">
            <a:noAutofit/>
          </a:bodyPr>
          <a:lstStyle>
            <a:lvl1pPr marL="0" indent="0" algn="ctr">
              <a:buNone/>
              <a:defRPr sz="1000" cap="all" baseline="0">
                <a:solidFill>
                  <a:schemeClr val="tx1">
                    <a:lumMod val="75000"/>
                    <a:lumOff val="25000"/>
                  </a:schemeClr>
                </a:solidFill>
              </a:defRPr>
            </a:lvl1pPr>
          </a:lstStyle>
          <a:p>
            <a:pPr lvl="0" rtl="0"/>
            <a:r>
              <a:rPr lang="fr-FR" noProof="0"/>
              <a:t>MM</a:t>
            </a:r>
          </a:p>
        </p:txBody>
      </p:sp>
      <p:sp>
        <p:nvSpPr>
          <p:cNvPr id="81" name="Espace réservé du texte 10">
            <a:extLst>
              <a:ext uri="{FF2B5EF4-FFF2-40B4-BE49-F238E27FC236}">
                <a16:creationId xmlns:a16="http://schemas.microsoft.com/office/drawing/2014/main" id="{E68C63A9-460B-4702-8C01-F7D115E3745F}"/>
              </a:ext>
            </a:extLst>
          </p:cNvPr>
          <p:cNvSpPr>
            <a:spLocks noGrp="1"/>
          </p:cNvSpPr>
          <p:nvPr>
            <p:ph type="body" sz="quarter" idx="49" hasCustomPrompt="1"/>
          </p:nvPr>
        </p:nvSpPr>
        <p:spPr>
          <a:xfrm>
            <a:off x="3545289" y="4425696"/>
            <a:ext cx="640080" cy="201776"/>
          </a:xfrm>
        </p:spPr>
        <p:txBody>
          <a:bodyPr rtlCol="0">
            <a:noAutofit/>
          </a:bodyPr>
          <a:lstStyle>
            <a:lvl1pPr marL="0" indent="0" algn="ctr">
              <a:buNone/>
              <a:defRPr sz="1000" cap="all" baseline="0">
                <a:solidFill>
                  <a:schemeClr val="tx1">
                    <a:lumMod val="75000"/>
                    <a:lumOff val="25000"/>
                  </a:schemeClr>
                </a:solidFill>
              </a:defRPr>
            </a:lvl1pPr>
          </a:lstStyle>
          <a:p>
            <a:pPr lvl="0" rtl="0"/>
            <a:r>
              <a:rPr lang="fr-FR" noProof="0"/>
              <a:t>MM</a:t>
            </a:r>
          </a:p>
        </p:txBody>
      </p:sp>
      <p:sp>
        <p:nvSpPr>
          <p:cNvPr id="82" name="Espace réservé du texte 10">
            <a:extLst>
              <a:ext uri="{FF2B5EF4-FFF2-40B4-BE49-F238E27FC236}">
                <a16:creationId xmlns:a16="http://schemas.microsoft.com/office/drawing/2014/main" id="{DE41A2AF-2485-44D6-BC1A-EF0FE08B4197}"/>
              </a:ext>
            </a:extLst>
          </p:cNvPr>
          <p:cNvSpPr>
            <a:spLocks noGrp="1"/>
          </p:cNvSpPr>
          <p:nvPr>
            <p:ph type="body" sz="quarter" idx="50" hasCustomPrompt="1"/>
          </p:nvPr>
        </p:nvSpPr>
        <p:spPr>
          <a:xfrm>
            <a:off x="4332976" y="4425696"/>
            <a:ext cx="640080" cy="201776"/>
          </a:xfrm>
        </p:spPr>
        <p:txBody>
          <a:bodyPr rtlCol="0">
            <a:noAutofit/>
          </a:bodyPr>
          <a:lstStyle>
            <a:lvl1pPr marL="0" indent="0" algn="ctr">
              <a:buNone/>
              <a:defRPr sz="1000" cap="all" baseline="0">
                <a:solidFill>
                  <a:schemeClr val="tx1">
                    <a:lumMod val="75000"/>
                    <a:lumOff val="25000"/>
                  </a:schemeClr>
                </a:solidFill>
              </a:defRPr>
            </a:lvl1pPr>
          </a:lstStyle>
          <a:p>
            <a:pPr lvl="0" rtl="0"/>
            <a:r>
              <a:rPr lang="fr-FR" noProof="0"/>
              <a:t>MM</a:t>
            </a:r>
          </a:p>
        </p:txBody>
      </p:sp>
      <p:sp>
        <p:nvSpPr>
          <p:cNvPr id="83" name="Espace réservé du texte 10">
            <a:extLst>
              <a:ext uri="{FF2B5EF4-FFF2-40B4-BE49-F238E27FC236}">
                <a16:creationId xmlns:a16="http://schemas.microsoft.com/office/drawing/2014/main" id="{F2B4E330-5CCA-403E-ABED-C16AE1E54CE7}"/>
              </a:ext>
            </a:extLst>
          </p:cNvPr>
          <p:cNvSpPr>
            <a:spLocks noGrp="1"/>
          </p:cNvSpPr>
          <p:nvPr>
            <p:ph type="body" sz="quarter" idx="51" hasCustomPrompt="1"/>
          </p:nvPr>
        </p:nvSpPr>
        <p:spPr>
          <a:xfrm>
            <a:off x="5120663" y="4425696"/>
            <a:ext cx="640080" cy="201776"/>
          </a:xfrm>
        </p:spPr>
        <p:txBody>
          <a:bodyPr rtlCol="0">
            <a:noAutofit/>
          </a:bodyPr>
          <a:lstStyle>
            <a:lvl1pPr marL="0" indent="0" algn="ctr">
              <a:buNone/>
              <a:defRPr sz="1000" cap="all" baseline="0">
                <a:solidFill>
                  <a:schemeClr val="tx1">
                    <a:lumMod val="75000"/>
                    <a:lumOff val="25000"/>
                  </a:schemeClr>
                </a:solidFill>
              </a:defRPr>
            </a:lvl1pPr>
          </a:lstStyle>
          <a:p>
            <a:pPr lvl="0" rtl="0"/>
            <a:r>
              <a:rPr lang="fr-FR" noProof="0"/>
              <a:t>MM</a:t>
            </a:r>
          </a:p>
        </p:txBody>
      </p:sp>
      <p:sp>
        <p:nvSpPr>
          <p:cNvPr id="84" name="Espace réservé du texte 10">
            <a:extLst>
              <a:ext uri="{FF2B5EF4-FFF2-40B4-BE49-F238E27FC236}">
                <a16:creationId xmlns:a16="http://schemas.microsoft.com/office/drawing/2014/main" id="{14F318D0-C189-42DB-9344-F972B6C318CB}"/>
              </a:ext>
            </a:extLst>
          </p:cNvPr>
          <p:cNvSpPr>
            <a:spLocks noGrp="1"/>
          </p:cNvSpPr>
          <p:nvPr>
            <p:ph type="body" sz="quarter" idx="52" hasCustomPrompt="1"/>
          </p:nvPr>
        </p:nvSpPr>
        <p:spPr>
          <a:xfrm>
            <a:off x="5908350" y="4425696"/>
            <a:ext cx="640080" cy="201776"/>
          </a:xfrm>
        </p:spPr>
        <p:txBody>
          <a:bodyPr rtlCol="0">
            <a:noAutofit/>
          </a:bodyPr>
          <a:lstStyle>
            <a:lvl1pPr marL="0" indent="0" algn="ctr">
              <a:buNone/>
              <a:defRPr sz="1000" cap="all" baseline="0">
                <a:solidFill>
                  <a:schemeClr val="tx1">
                    <a:lumMod val="75000"/>
                    <a:lumOff val="25000"/>
                  </a:schemeClr>
                </a:solidFill>
              </a:defRPr>
            </a:lvl1pPr>
          </a:lstStyle>
          <a:p>
            <a:pPr lvl="0" rtl="0"/>
            <a:r>
              <a:rPr lang="fr-FR" noProof="0"/>
              <a:t>MM</a:t>
            </a:r>
          </a:p>
        </p:txBody>
      </p:sp>
      <p:sp>
        <p:nvSpPr>
          <p:cNvPr id="85" name="Espace réservé du texte 10">
            <a:extLst>
              <a:ext uri="{FF2B5EF4-FFF2-40B4-BE49-F238E27FC236}">
                <a16:creationId xmlns:a16="http://schemas.microsoft.com/office/drawing/2014/main" id="{2F91040A-FCDF-472E-BD0E-7406A11EADEA}"/>
              </a:ext>
            </a:extLst>
          </p:cNvPr>
          <p:cNvSpPr>
            <a:spLocks noGrp="1"/>
          </p:cNvSpPr>
          <p:nvPr>
            <p:ph type="body" sz="quarter" idx="53" hasCustomPrompt="1"/>
          </p:nvPr>
        </p:nvSpPr>
        <p:spPr>
          <a:xfrm>
            <a:off x="6696037" y="4425696"/>
            <a:ext cx="640080" cy="201776"/>
          </a:xfrm>
        </p:spPr>
        <p:txBody>
          <a:bodyPr rtlCol="0">
            <a:noAutofit/>
          </a:bodyPr>
          <a:lstStyle>
            <a:lvl1pPr marL="0" indent="0" algn="ctr">
              <a:buNone/>
              <a:defRPr sz="1000" cap="all" baseline="0">
                <a:solidFill>
                  <a:schemeClr val="tx1">
                    <a:lumMod val="75000"/>
                    <a:lumOff val="25000"/>
                  </a:schemeClr>
                </a:solidFill>
              </a:defRPr>
            </a:lvl1pPr>
          </a:lstStyle>
          <a:p>
            <a:pPr lvl="0" rtl="0"/>
            <a:r>
              <a:rPr lang="fr-FR" noProof="0"/>
              <a:t>MM</a:t>
            </a:r>
          </a:p>
        </p:txBody>
      </p:sp>
      <p:sp>
        <p:nvSpPr>
          <p:cNvPr id="86" name="Espace réservé du texte 10">
            <a:extLst>
              <a:ext uri="{FF2B5EF4-FFF2-40B4-BE49-F238E27FC236}">
                <a16:creationId xmlns:a16="http://schemas.microsoft.com/office/drawing/2014/main" id="{822D0DA0-B558-4EDE-A9B5-3251081B124C}"/>
              </a:ext>
            </a:extLst>
          </p:cNvPr>
          <p:cNvSpPr>
            <a:spLocks noGrp="1"/>
          </p:cNvSpPr>
          <p:nvPr>
            <p:ph type="body" sz="quarter" idx="54" hasCustomPrompt="1"/>
          </p:nvPr>
        </p:nvSpPr>
        <p:spPr>
          <a:xfrm>
            <a:off x="9059098" y="4425696"/>
            <a:ext cx="640080" cy="201776"/>
          </a:xfrm>
        </p:spPr>
        <p:txBody>
          <a:bodyPr rtlCol="0">
            <a:noAutofit/>
          </a:bodyPr>
          <a:lstStyle>
            <a:lvl1pPr marL="0" indent="0" algn="ctr">
              <a:buNone/>
              <a:defRPr sz="1000" cap="all" baseline="0">
                <a:solidFill>
                  <a:schemeClr val="tx1">
                    <a:lumMod val="75000"/>
                    <a:lumOff val="25000"/>
                  </a:schemeClr>
                </a:solidFill>
              </a:defRPr>
            </a:lvl1pPr>
          </a:lstStyle>
          <a:p>
            <a:pPr lvl="0" rtl="0"/>
            <a:r>
              <a:rPr lang="fr-FR" noProof="0"/>
              <a:t>MM</a:t>
            </a:r>
          </a:p>
        </p:txBody>
      </p:sp>
      <p:sp>
        <p:nvSpPr>
          <p:cNvPr id="87" name="Espace réservé du texte 10">
            <a:extLst>
              <a:ext uri="{FF2B5EF4-FFF2-40B4-BE49-F238E27FC236}">
                <a16:creationId xmlns:a16="http://schemas.microsoft.com/office/drawing/2014/main" id="{8E65624D-C451-48FA-8C52-CDDEBFDD4B2E}"/>
              </a:ext>
            </a:extLst>
          </p:cNvPr>
          <p:cNvSpPr>
            <a:spLocks noGrp="1"/>
          </p:cNvSpPr>
          <p:nvPr>
            <p:ph type="body" sz="quarter" idx="55" hasCustomPrompt="1"/>
          </p:nvPr>
        </p:nvSpPr>
        <p:spPr>
          <a:xfrm>
            <a:off x="7483724" y="4425696"/>
            <a:ext cx="640080" cy="201776"/>
          </a:xfrm>
        </p:spPr>
        <p:txBody>
          <a:bodyPr rtlCol="0">
            <a:noAutofit/>
          </a:bodyPr>
          <a:lstStyle>
            <a:lvl1pPr marL="0" indent="0" algn="ctr">
              <a:buNone/>
              <a:defRPr sz="1000" cap="all" baseline="0">
                <a:solidFill>
                  <a:schemeClr val="tx1">
                    <a:lumMod val="75000"/>
                    <a:lumOff val="25000"/>
                  </a:schemeClr>
                </a:solidFill>
              </a:defRPr>
            </a:lvl1pPr>
          </a:lstStyle>
          <a:p>
            <a:pPr lvl="0" rtl="0"/>
            <a:r>
              <a:rPr lang="fr-FR" noProof="0"/>
              <a:t>MM</a:t>
            </a:r>
          </a:p>
        </p:txBody>
      </p:sp>
      <p:sp>
        <p:nvSpPr>
          <p:cNvPr id="88" name="Espace réservé du texte 10">
            <a:extLst>
              <a:ext uri="{FF2B5EF4-FFF2-40B4-BE49-F238E27FC236}">
                <a16:creationId xmlns:a16="http://schemas.microsoft.com/office/drawing/2014/main" id="{9068217F-B61B-4029-8D4E-C8B9B0D3B2B8}"/>
              </a:ext>
            </a:extLst>
          </p:cNvPr>
          <p:cNvSpPr>
            <a:spLocks noGrp="1"/>
          </p:cNvSpPr>
          <p:nvPr>
            <p:ph type="body" sz="quarter" idx="56" hasCustomPrompt="1"/>
          </p:nvPr>
        </p:nvSpPr>
        <p:spPr>
          <a:xfrm>
            <a:off x="8271411" y="4425696"/>
            <a:ext cx="640080" cy="201776"/>
          </a:xfrm>
        </p:spPr>
        <p:txBody>
          <a:bodyPr rtlCol="0">
            <a:noAutofit/>
          </a:bodyPr>
          <a:lstStyle>
            <a:lvl1pPr marL="0" indent="0" algn="ctr">
              <a:buNone/>
              <a:defRPr sz="1000" cap="all" baseline="0">
                <a:solidFill>
                  <a:schemeClr val="tx1">
                    <a:lumMod val="75000"/>
                    <a:lumOff val="25000"/>
                  </a:schemeClr>
                </a:solidFill>
              </a:defRPr>
            </a:lvl1pPr>
          </a:lstStyle>
          <a:p>
            <a:pPr lvl="0" rtl="0"/>
            <a:r>
              <a:rPr lang="fr-FR" noProof="0"/>
              <a:t>MM</a:t>
            </a:r>
          </a:p>
        </p:txBody>
      </p:sp>
      <p:sp>
        <p:nvSpPr>
          <p:cNvPr id="89" name="Espace réservé du texte 10">
            <a:extLst>
              <a:ext uri="{FF2B5EF4-FFF2-40B4-BE49-F238E27FC236}">
                <a16:creationId xmlns:a16="http://schemas.microsoft.com/office/drawing/2014/main" id="{3D7BE839-15B9-43C2-89DD-6E7228B9C44C}"/>
              </a:ext>
            </a:extLst>
          </p:cNvPr>
          <p:cNvSpPr>
            <a:spLocks noGrp="1"/>
          </p:cNvSpPr>
          <p:nvPr>
            <p:ph type="body" sz="quarter" idx="57" hasCustomPrompt="1"/>
          </p:nvPr>
        </p:nvSpPr>
        <p:spPr>
          <a:xfrm>
            <a:off x="9846785" y="4425696"/>
            <a:ext cx="640080" cy="201776"/>
          </a:xfrm>
        </p:spPr>
        <p:txBody>
          <a:bodyPr rtlCol="0">
            <a:noAutofit/>
          </a:bodyPr>
          <a:lstStyle>
            <a:lvl1pPr marL="0" indent="0" algn="ctr">
              <a:buNone/>
              <a:defRPr sz="1000" cap="all" baseline="0">
                <a:solidFill>
                  <a:schemeClr val="tx1">
                    <a:lumMod val="75000"/>
                    <a:lumOff val="25000"/>
                  </a:schemeClr>
                </a:solidFill>
              </a:defRPr>
            </a:lvl1pPr>
          </a:lstStyle>
          <a:p>
            <a:pPr lvl="0" rtl="0"/>
            <a:r>
              <a:rPr lang="fr-FR" noProof="0"/>
              <a:t>MM</a:t>
            </a:r>
          </a:p>
        </p:txBody>
      </p:sp>
      <p:sp>
        <p:nvSpPr>
          <p:cNvPr id="90" name="Espace réservé du texte 10">
            <a:extLst>
              <a:ext uri="{FF2B5EF4-FFF2-40B4-BE49-F238E27FC236}">
                <a16:creationId xmlns:a16="http://schemas.microsoft.com/office/drawing/2014/main" id="{0D6AB60F-6B1F-4691-B503-1F8A0E0FC94D}"/>
              </a:ext>
            </a:extLst>
          </p:cNvPr>
          <p:cNvSpPr>
            <a:spLocks noGrp="1"/>
          </p:cNvSpPr>
          <p:nvPr>
            <p:ph type="body" sz="quarter" idx="58" hasCustomPrompt="1"/>
          </p:nvPr>
        </p:nvSpPr>
        <p:spPr>
          <a:xfrm>
            <a:off x="10634472" y="4425696"/>
            <a:ext cx="640080" cy="201776"/>
          </a:xfrm>
        </p:spPr>
        <p:txBody>
          <a:bodyPr rtlCol="0">
            <a:noAutofit/>
          </a:bodyPr>
          <a:lstStyle>
            <a:lvl1pPr marL="0" indent="0" algn="ctr">
              <a:buNone/>
              <a:defRPr sz="1000" cap="all" baseline="0">
                <a:solidFill>
                  <a:schemeClr val="tx1">
                    <a:lumMod val="75000"/>
                    <a:lumOff val="25000"/>
                  </a:schemeClr>
                </a:solidFill>
              </a:defRPr>
            </a:lvl1pPr>
          </a:lstStyle>
          <a:p>
            <a:pPr lvl="0" rtl="0"/>
            <a:r>
              <a:rPr lang="fr-FR" noProof="0"/>
              <a:t>MM</a:t>
            </a:r>
          </a:p>
        </p:txBody>
      </p:sp>
      <p:sp>
        <p:nvSpPr>
          <p:cNvPr id="91" name="Rectangle 90">
            <a:extLst>
              <a:ext uri="{FF2B5EF4-FFF2-40B4-BE49-F238E27FC236}">
                <a16:creationId xmlns:a16="http://schemas.microsoft.com/office/drawing/2014/main" id="{6214DEA4-9491-4860-B873-DEB133044C2E}"/>
              </a:ext>
            </a:extLst>
          </p:cNvPr>
          <p:cNvSpPr/>
          <p:nvPr userDrawn="1"/>
        </p:nvSpPr>
        <p:spPr>
          <a:xfrm>
            <a:off x="929640" y="4034785"/>
            <a:ext cx="10332720" cy="4571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cap="all" baseline="0" noProof="0">
              <a:solidFill>
                <a:schemeClr val="tx1">
                  <a:lumMod val="75000"/>
                  <a:lumOff val="25000"/>
                </a:schemeClr>
              </a:solidFill>
            </a:endParaRPr>
          </a:p>
        </p:txBody>
      </p:sp>
      <p:sp>
        <p:nvSpPr>
          <p:cNvPr id="92" name="Titre 1">
            <a:extLst>
              <a:ext uri="{FF2B5EF4-FFF2-40B4-BE49-F238E27FC236}">
                <a16:creationId xmlns:a16="http://schemas.microsoft.com/office/drawing/2014/main" id="{6B0A9777-9F2B-4D49-82F8-F78F1057BA7B}"/>
              </a:ext>
            </a:extLst>
          </p:cNvPr>
          <p:cNvSpPr>
            <a:spLocks noGrp="1"/>
          </p:cNvSpPr>
          <p:nvPr>
            <p:ph type="title"/>
          </p:nvPr>
        </p:nvSpPr>
        <p:spPr>
          <a:xfrm>
            <a:off x="1034142" y="670094"/>
            <a:ext cx="10134601" cy="924808"/>
          </a:xfrm>
        </p:spPr>
        <p:txBody>
          <a:bodyPr lIns="0" rtlCol="0">
            <a:normAutofit/>
          </a:bodyPr>
          <a:lstStyle>
            <a:lvl1pPr algn="ctr">
              <a:defRPr lang="en-US" sz="2800" kern="1200" cap="all" baseline="0" dirty="0">
                <a:solidFill>
                  <a:schemeClr val="accent1"/>
                </a:solidFill>
                <a:latin typeface="+mj-lt"/>
                <a:ea typeface="+mj-ea"/>
                <a:cs typeface="+mj-cs"/>
              </a:defRPr>
            </a:lvl1pPr>
          </a:lstStyle>
          <a:p>
            <a:pPr rtl="0"/>
            <a:r>
              <a:rPr lang="fr-FR" noProof="0"/>
              <a:t>Modifiez le style du titre</a:t>
            </a:r>
          </a:p>
        </p:txBody>
      </p:sp>
      <p:sp>
        <p:nvSpPr>
          <p:cNvPr id="32" name="Espace réservé de la date 15">
            <a:extLst>
              <a:ext uri="{FF2B5EF4-FFF2-40B4-BE49-F238E27FC236}">
                <a16:creationId xmlns:a16="http://schemas.microsoft.com/office/drawing/2014/main" id="{9D17B4D8-1988-4798-ADA9-09A3697041F1}"/>
              </a:ext>
            </a:extLst>
          </p:cNvPr>
          <p:cNvSpPr>
            <a:spLocks noGrp="1"/>
          </p:cNvSpPr>
          <p:nvPr>
            <p:ph type="dt" sz="half" idx="10"/>
          </p:nvPr>
        </p:nvSpPr>
        <p:spPr>
          <a:xfrm>
            <a:off x="838200" y="6356350"/>
            <a:ext cx="2743200" cy="365125"/>
          </a:xfrm>
        </p:spPr>
        <p:txBody>
          <a:bodyPr rtlCol="0"/>
          <a:lstStyle/>
          <a:p>
            <a:pPr rtl="0"/>
            <a:r>
              <a:rPr lang="fr-FR" noProof="0"/>
              <a:t>7/01/20XX</a:t>
            </a:r>
          </a:p>
        </p:txBody>
      </p:sp>
      <p:sp>
        <p:nvSpPr>
          <p:cNvPr id="33" name="Espace réservé du pied de page 16">
            <a:extLst>
              <a:ext uri="{FF2B5EF4-FFF2-40B4-BE49-F238E27FC236}">
                <a16:creationId xmlns:a16="http://schemas.microsoft.com/office/drawing/2014/main" id="{94BE7131-2BFE-4B6C-9526-604DC5F9CFA4}"/>
              </a:ext>
            </a:extLst>
          </p:cNvPr>
          <p:cNvSpPr>
            <a:spLocks noGrp="1"/>
          </p:cNvSpPr>
          <p:nvPr>
            <p:ph type="ftr" sz="quarter" idx="11"/>
          </p:nvPr>
        </p:nvSpPr>
        <p:spPr>
          <a:xfrm>
            <a:off x="4038600" y="6356350"/>
            <a:ext cx="4114800" cy="365125"/>
          </a:xfrm>
        </p:spPr>
        <p:txBody>
          <a:bodyPr rtlCol="0"/>
          <a:lstStyle/>
          <a:p>
            <a:pPr rtl="0"/>
            <a:r>
              <a:rPr lang="fr-FR" noProof="0"/>
              <a:t>Pitch deck</a:t>
            </a:r>
          </a:p>
        </p:txBody>
      </p:sp>
      <p:sp>
        <p:nvSpPr>
          <p:cNvPr id="34" name="Espace réservé du numéro de diapositive 17">
            <a:extLst>
              <a:ext uri="{FF2B5EF4-FFF2-40B4-BE49-F238E27FC236}">
                <a16:creationId xmlns:a16="http://schemas.microsoft.com/office/drawing/2014/main" id="{BCA841AE-6983-4830-ADB8-C8A6CE7CE502}"/>
              </a:ext>
            </a:extLst>
          </p:cNvPr>
          <p:cNvSpPr>
            <a:spLocks noGrp="1"/>
          </p:cNvSpPr>
          <p:nvPr>
            <p:ph type="sldNum" sz="quarter" idx="12"/>
          </p:nvPr>
        </p:nvSpPr>
        <p:spPr>
          <a:xfrm>
            <a:off x="8610600" y="6356350"/>
            <a:ext cx="2743200" cy="365125"/>
          </a:xfrm>
        </p:spPr>
        <p:txBody>
          <a:bodyPr rtlCol="0"/>
          <a:lstStyle/>
          <a:p>
            <a:pPr rtl="0"/>
            <a:fld id="{9FF96520-E4CE-4EAD-8ABF-1D2297D6B3AA}" type="slidenum">
              <a:rPr lang="fr-FR" noProof="0" smtClean="0"/>
              <a:t>‹N°›</a:t>
            </a:fld>
            <a:endParaRPr lang="fr-FR" noProof="0"/>
          </a:p>
        </p:txBody>
      </p:sp>
    </p:spTree>
    <p:extLst>
      <p:ext uri="{BB962C8B-B14F-4D97-AF65-F5344CB8AC3E}">
        <p14:creationId xmlns:p14="http://schemas.microsoft.com/office/powerpoint/2010/main" val="14900896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D772EF9B-97B0-4909-B1C8-B680035F9DC5}"/>
              </a:ext>
            </a:extLst>
          </p:cNvPr>
          <p:cNvSpPr>
            <a:spLocks noGrp="1"/>
          </p:cNvSpPr>
          <p:nvPr>
            <p:ph idx="1" hasCustomPrompt="1"/>
          </p:nvPr>
        </p:nvSpPr>
        <p:spPr>
          <a:xfrm>
            <a:off x="1034142" y="1850572"/>
            <a:ext cx="10134601" cy="4093028"/>
          </a:xfrm>
        </p:spPr>
        <p:txBody>
          <a:bodyPr rtlCol="0"/>
          <a:lstStyle/>
          <a:p>
            <a:pPr lvl="0" rtl="0"/>
            <a:r>
              <a:rPr lang="fr-FR" noProof="0"/>
              <a:t>Modifiez les styles du texte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de la date 3">
            <a:extLst>
              <a:ext uri="{FF2B5EF4-FFF2-40B4-BE49-F238E27FC236}">
                <a16:creationId xmlns:a16="http://schemas.microsoft.com/office/drawing/2014/main" id="{241881D0-A955-463B-814E-4977DB443F87}"/>
              </a:ext>
            </a:extLst>
          </p:cNvPr>
          <p:cNvSpPr>
            <a:spLocks noGrp="1"/>
          </p:cNvSpPr>
          <p:nvPr>
            <p:ph type="dt" sz="half" idx="10"/>
          </p:nvPr>
        </p:nvSpPr>
        <p:spPr/>
        <p:txBody>
          <a:bodyPr rtlCol="0"/>
          <a:lstStyle/>
          <a:p>
            <a:pPr rtl="0"/>
            <a:r>
              <a:rPr lang="fr-FR" noProof="0"/>
              <a:t>7/01/20XX</a:t>
            </a:r>
          </a:p>
        </p:txBody>
      </p:sp>
      <p:sp>
        <p:nvSpPr>
          <p:cNvPr id="5" name="Espace réservé du pied de page 4">
            <a:extLst>
              <a:ext uri="{FF2B5EF4-FFF2-40B4-BE49-F238E27FC236}">
                <a16:creationId xmlns:a16="http://schemas.microsoft.com/office/drawing/2014/main" id="{660B6947-085B-4130-82A4-5D464A42F85F}"/>
              </a:ext>
            </a:extLst>
          </p:cNvPr>
          <p:cNvSpPr>
            <a:spLocks noGrp="1"/>
          </p:cNvSpPr>
          <p:nvPr>
            <p:ph type="ftr" sz="quarter" idx="11"/>
          </p:nvPr>
        </p:nvSpPr>
        <p:spPr/>
        <p:txBody>
          <a:bodyPr rtlCol="0"/>
          <a:lstStyle/>
          <a:p>
            <a:pPr rtl="0"/>
            <a:r>
              <a:rPr lang="fr-FR" noProof="0"/>
              <a:t>Pitch deck</a:t>
            </a:r>
          </a:p>
        </p:txBody>
      </p:sp>
      <p:sp>
        <p:nvSpPr>
          <p:cNvPr id="6" name="Espace réservé du numéro de diapositive 5">
            <a:extLst>
              <a:ext uri="{FF2B5EF4-FFF2-40B4-BE49-F238E27FC236}">
                <a16:creationId xmlns:a16="http://schemas.microsoft.com/office/drawing/2014/main" id="{ABD21287-635C-42C2-8343-AB4B83FB3B76}"/>
              </a:ext>
            </a:extLst>
          </p:cNvPr>
          <p:cNvSpPr>
            <a:spLocks noGrp="1"/>
          </p:cNvSpPr>
          <p:nvPr>
            <p:ph type="sldNum" sz="quarter" idx="12"/>
          </p:nvPr>
        </p:nvSpPr>
        <p:spPr/>
        <p:txBody>
          <a:bodyPr rtlCol="0"/>
          <a:lstStyle/>
          <a:p>
            <a:pPr rtl="0"/>
            <a:fld id="{9FF96520-E4CE-4EAD-8ABF-1D2297D6B3AA}" type="slidenum">
              <a:rPr lang="fr-FR" noProof="0" smtClean="0"/>
              <a:t>‹N°›</a:t>
            </a:fld>
            <a:endParaRPr lang="fr-FR" noProof="0"/>
          </a:p>
        </p:txBody>
      </p:sp>
      <p:sp>
        <p:nvSpPr>
          <p:cNvPr id="8" name="Titre 1">
            <a:extLst>
              <a:ext uri="{FF2B5EF4-FFF2-40B4-BE49-F238E27FC236}">
                <a16:creationId xmlns:a16="http://schemas.microsoft.com/office/drawing/2014/main" id="{7CA22921-D059-426E-8623-0C4322D58F73}"/>
              </a:ext>
            </a:extLst>
          </p:cNvPr>
          <p:cNvSpPr>
            <a:spLocks noGrp="1"/>
          </p:cNvSpPr>
          <p:nvPr>
            <p:ph type="title"/>
          </p:nvPr>
        </p:nvSpPr>
        <p:spPr>
          <a:xfrm>
            <a:off x="1034142" y="670094"/>
            <a:ext cx="10134601" cy="924808"/>
          </a:xfrm>
        </p:spPr>
        <p:txBody>
          <a:bodyPr lIns="0" rtlCol="0">
            <a:normAutofit/>
          </a:bodyPr>
          <a:lstStyle>
            <a:lvl1pPr>
              <a:defRPr lang="en-US" sz="2800" kern="1200" cap="all" baseline="0" dirty="0">
                <a:solidFill>
                  <a:schemeClr val="accent1"/>
                </a:solidFill>
                <a:latin typeface="+mj-lt"/>
                <a:ea typeface="+mj-ea"/>
                <a:cs typeface="+mj-cs"/>
              </a:defRPr>
            </a:lvl1pPr>
          </a:lstStyle>
          <a:p>
            <a:pPr rtl="0"/>
            <a:r>
              <a:rPr lang="fr-FR" noProof="0"/>
              <a:t>Modifiez le style du titre</a:t>
            </a:r>
          </a:p>
        </p:txBody>
      </p:sp>
    </p:spTree>
    <p:extLst>
      <p:ext uri="{BB962C8B-B14F-4D97-AF65-F5344CB8AC3E}">
        <p14:creationId xmlns:p14="http://schemas.microsoft.com/office/powerpoint/2010/main" val="24162065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re et contenu">
    <p:spTree>
      <p:nvGrpSpPr>
        <p:cNvPr id="1" name=""/>
        <p:cNvGrpSpPr/>
        <p:nvPr/>
      </p:nvGrpSpPr>
      <p:grpSpPr>
        <a:xfrm>
          <a:off x="0" y="0"/>
          <a:ext cx="0" cy="0"/>
          <a:chOff x="0" y="0"/>
          <a:chExt cx="0" cy="0"/>
        </a:xfrm>
      </p:grpSpPr>
      <p:sp>
        <p:nvSpPr>
          <p:cNvPr id="28" name="Forme libre : Forme 27">
            <a:extLst>
              <a:ext uri="{FF2B5EF4-FFF2-40B4-BE49-F238E27FC236}">
                <a16:creationId xmlns:a16="http://schemas.microsoft.com/office/drawing/2014/main" id="{4A9869E4-27A3-4A22-92EA-ECD5099EC492}"/>
              </a:ext>
            </a:extLst>
          </p:cNvPr>
          <p:cNvSpPr/>
          <p:nvPr userDrawn="1"/>
        </p:nvSpPr>
        <p:spPr>
          <a:xfrm>
            <a:off x="6016886" y="0"/>
            <a:ext cx="6175114" cy="6858000"/>
          </a:xfrm>
          <a:custGeom>
            <a:avLst/>
            <a:gdLst>
              <a:gd name="connsiteX0" fmla="*/ 1341004 w 6175114"/>
              <a:gd name="connsiteY0" fmla="*/ 0 h 6858000"/>
              <a:gd name="connsiteX1" fmla="*/ 6175114 w 6175114"/>
              <a:gd name="connsiteY1" fmla="*/ 0 h 6858000"/>
              <a:gd name="connsiteX2" fmla="*/ 6175114 w 6175114"/>
              <a:gd name="connsiteY2" fmla="*/ 1753853 h 6858000"/>
              <a:gd name="connsiteX3" fmla="*/ 5820369 w 6175114"/>
              <a:gd name="connsiteY3" fmla="*/ 2196189 h 6858000"/>
              <a:gd name="connsiteX4" fmla="*/ 3753019 w 6175114"/>
              <a:gd name="connsiteY4" fmla="*/ 1432910 h 6858000"/>
              <a:gd name="connsiteX5" fmla="*/ 2496678 w 6175114"/>
              <a:gd name="connsiteY5" fmla="*/ 2275742 h 6858000"/>
              <a:gd name="connsiteX6" fmla="*/ 4071059 w 6175114"/>
              <a:gd name="connsiteY6" fmla="*/ 3452528 h 6858000"/>
              <a:gd name="connsiteX7" fmla="*/ 5359131 w 6175114"/>
              <a:gd name="connsiteY7" fmla="*/ 3977321 h 6858000"/>
              <a:gd name="connsiteX8" fmla="*/ 6026758 w 6175114"/>
              <a:gd name="connsiteY8" fmla="*/ 4302039 h 6858000"/>
              <a:gd name="connsiteX9" fmla="*/ 6175114 w 6175114"/>
              <a:gd name="connsiteY9" fmla="*/ 4397461 h 6858000"/>
              <a:gd name="connsiteX10" fmla="*/ 6175114 w 6175114"/>
              <a:gd name="connsiteY10" fmla="*/ 6858000 h 6858000"/>
              <a:gd name="connsiteX11" fmla="*/ 4869473 w 6175114"/>
              <a:gd name="connsiteY11" fmla="*/ 6858000 h 6858000"/>
              <a:gd name="connsiteX12" fmla="*/ 4856472 w 6175114"/>
              <a:gd name="connsiteY12" fmla="*/ 6790487 h 6858000"/>
              <a:gd name="connsiteX13" fmla="*/ 3419067 w 6175114"/>
              <a:gd name="connsiteY13" fmla="*/ 5837920 h 6858000"/>
              <a:gd name="connsiteX14" fmla="*/ 2099173 w 6175114"/>
              <a:gd name="connsiteY14" fmla="*/ 5265482 h 6858000"/>
              <a:gd name="connsiteX15" fmla="*/ 0 w 6175114"/>
              <a:gd name="connsiteY15" fmla="*/ 2434764 h 6858000"/>
              <a:gd name="connsiteX16" fmla="*/ 1315163 w 6175114"/>
              <a:gd name="connsiteY16" fmla="*/ 16279 h 6858000"/>
              <a:gd name="connsiteX17" fmla="*/ 1341004 w 6175114"/>
              <a:gd name="connsiteY1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175114" h="6858000">
                <a:moveTo>
                  <a:pt x="1341004" y="0"/>
                </a:moveTo>
                <a:lnTo>
                  <a:pt x="6175114" y="0"/>
                </a:lnTo>
                <a:lnTo>
                  <a:pt x="6175114" y="1753853"/>
                </a:lnTo>
                <a:lnTo>
                  <a:pt x="5820369" y="2196189"/>
                </a:lnTo>
                <a:cubicBezTo>
                  <a:pt x="5120645" y="1703218"/>
                  <a:pt x="4405009" y="1432910"/>
                  <a:pt x="3753019" y="1432910"/>
                </a:cubicBezTo>
                <a:cubicBezTo>
                  <a:pt x="2989739" y="1432910"/>
                  <a:pt x="2496678" y="1735039"/>
                  <a:pt x="2496678" y="2275742"/>
                </a:cubicBezTo>
                <a:cubicBezTo>
                  <a:pt x="2496678" y="2880092"/>
                  <a:pt x="3148671" y="3086756"/>
                  <a:pt x="4071059" y="3452528"/>
                </a:cubicBezTo>
                <a:lnTo>
                  <a:pt x="5359131" y="3977321"/>
                </a:lnTo>
                <a:cubicBezTo>
                  <a:pt x="5600645" y="4072737"/>
                  <a:pt x="5823711" y="4180452"/>
                  <a:pt x="6026758" y="4302039"/>
                </a:cubicBezTo>
                <a:lnTo>
                  <a:pt x="6175114" y="4397461"/>
                </a:lnTo>
                <a:lnTo>
                  <a:pt x="6175114" y="6858000"/>
                </a:lnTo>
                <a:lnTo>
                  <a:pt x="4869473" y="6858000"/>
                </a:lnTo>
                <a:lnTo>
                  <a:pt x="4856472" y="6790487"/>
                </a:lnTo>
                <a:cubicBezTo>
                  <a:pt x="4737539" y="6344090"/>
                  <a:pt x="4212235" y="6157971"/>
                  <a:pt x="3419067" y="5837920"/>
                </a:cubicBezTo>
                <a:lnTo>
                  <a:pt x="2099173" y="5265482"/>
                </a:lnTo>
                <a:cubicBezTo>
                  <a:pt x="1001854" y="4836066"/>
                  <a:pt x="0" y="3929589"/>
                  <a:pt x="0" y="2434764"/>
                </a:cubicBezTo>
                <a:cubicBezTo>
                  <a:pt x="0" y="1459726"/>
                  <a:pt x="493110" y="590353"/>
                  <a:pt x="1315163" y="16279"/>
                </a:cubicBezTo>
                <a:lnTo>
                  <a:pt x="1341004" y="0"/>
                </a:lnTo>
                <a:close/>
              </a:path>
            </a:pathLst>
          </a:custGeom>
          <a:gradFill>
            <a:gsLst>
              <a:gs pos="100000">
                <a:schemeClr val="accent2"/>
              </a:gs>
              <a:gs pos="8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fr-FR" noProof="0"/>
          </a:p>
        </p:txBody>
      </p:sp>
      <p:sp>
        <p:nvSpPr>
          <p:cNvPr id="2" name="Titre 1">
            <a:extLst>
              <a:ext uri="{FF2B5EF4-FFF2-40B4-BE49-F238E27FC236}">
                <a16:creationId xmlns:a16="http://schemas.microsoft.com/office/drawing/2014/main" id="{983917A6-AC6D-490C-947C-C8BDB0A54B33}"/>
              </a:ext>
            </a:extLst>
          </p:cNvPr>
          <p:cNvSpPr>
            <a:spLocks noGrp="1"/>
          </p:cNvSpPr>
          <p:nvPr>
            <p:ph type="title" hasCustomPrompt="1"/>
          </p:nvPr>
        </p:nvSpPr>
        <p:spPr>
          <a:xfrm>
            <a:off x="1099456" y="3257550"/>
            <a:ext cx="4203247" cy="743744"/>
          </a:xfrm>
        </p:spPr>
        <p:txBody>
          <a:bodyPr lIns="0" rtlCol="0" anchor="t">
            <a:noAutofit/>
          </a:bodyPr>
          <a:lstStyle>
            <a:lvl1pPr>
              <a:defRPr sz="2800" cap="all" baseline="0">
                <a:solidFill>
                  <a:schemeClr val="accent1"/>
                </a:solidFill>
              </a:defRPr>
            </a:lvl1pPr>
          </a:lstStyle>
          <a:p>
            <a:pPr rtl="0"/>
            <a:r>
              <a:rPr lang="fr-FR" noProof="0"/>
              <a:t>Cliquez pour modifier</a:t>
            </a:r>
          </a:p>
        </p:txBody>
      </p:sp>
      <p:sp>
        <p:nvSpPr>
          <p:cNvPr id="3" name="Espace réservé du contenu 2">
            <a:extLst>
              <a:ext uri="{FF2B5EF4-FFF2-40B4-BE49-F238E27FC236}">
                <a16:creationId xmlns:a16="http://schemas.microsoft.com/office/drawing/2014/main" id="{D772EF9B-97B0-4909-B1C8-B680035F9DC5}"/>
              </a:ext>
            </a:extLst>
          </p:cNvPr>
          <p:cNvSpPr>
            <a:spLocks noGrp="1"/>
          </p:cNvSpPr>
          <p:nvPr>
            <p:ph idx="1" hasCustomPrompt="1"/>
          </p:nvPr>
        </p:nvSpPr>
        <p:spPr>
          <a:xfrm>
            <a:off x="1099456" y="4238625"/>
            <a:ext cx="4203247" cy="1800225"/>
          </a:xfrm>
        </p:spPr>
        <p:txBody>
          <a:bodyPr lIns="0" rtlCol="0">
            <a:normAutofit/>
          </a:bodyPr>
          <a:lstStyle>
            <a:lvl1pPr marL="0" indent="0">
              <a:lnSpc>
                <a:spcPct val="150000"/>
              </a:lnSpc>
              <a:buNone/>
              <a:defRPr sz="1200"/>
            </a:lvl1pPr>
          </a:lstStyle>
          <a:p>
            <a:pPr lvl="0" rtl="0"/>
            <a:r>
              <a:rPr lang="fr-FR" noProof="0"/>
              <a:t>Modifiez les styles du texte</a:t>
            </a:r>
          </a:p>
        </p:txBody>
      </p:sp>
      <p:sp>
        <p:nvSpPr>
          <p:cNvPr id="4" name="Espace réservé de la date 3">
            <a:extLst>
              <a:ext uri="{FF2B5EF4-FFF2-40B4-BE49-F238E27FC236}">
                <a16:creationId xmlns:a16="http://schemas.microsoft.com/office/drawing/2014/main" id="{241881D0-A955-463B-814E-4977DB443F87}"/>
              </a:ext>
            </a:extLst>
          </p:cNvPr>
          <p:cNvSpPr>
            <a:spLocks noGrp="1"/>
          </p:cNvSpPr>
          <p:nvPr>
            <p:ph type="dt" sz="half" idx="10"/>
          </p:nvPr>
        </p:nvSpPr>
        <p:spPr/>
        <p:txBody>
          <a:bodyPr rtlCol="0"/>
          <a:lstStyle/>
          <a:p>
            <a:pPr rtl="0"/>
            <a:r>
              <a:rPr lang="fr-FR" noProof="0"/>
              <a:t>7/01/20XX</a:t>
            </a:r>
          </a:p>
        </p:txBody>
      </p:sp>
      <p:sp>
        <p:nvSpPr>
          <p:cNvPr id="5" name="Espace réservé du pied de page 4">
            <a:extLst>
              <a:ext uri="{FF2B5EF4-FFF2-40B4-BE49-F238E27FC236}">
                <a16:creationId xmlns:a16="http://schemas.microsoft.com/office/drawing/2014/main" id="{660B6947-085B-4130-82A4-5D464A42F85F}"/>
              </a:ext>
            </a:extLst>
          </p:cNvPr>
          <p:cNvSpPr>
            <a:spLocks noGrp="1"/>
          </p:cNvSpPr>
          <p:nvPr>
            <p:ph type="ftr" sz="quarter" idx="11"/>
          </p:nvPr>
        </p:nvSpPr>
        <p:spPr/>
        <p:txBody>
          <a:bodyPr rtlCol="0"/>
          <a:lstStyle/>
          <a:p>
            <a:pPr rtl="0"/>
            <a:r>
              <a:rPr lang="fr-FR" noProof="0"/>
              <a:t>Pitch deck</a:t>
            </a:r>
          </a:p>
        </p:txBody>
      </p:sp>
      <p:sp>
        <p:nvSpPr>
          <p:cNvPr id="6" name="Espace réservé du numéro de diapositive 5">
            <a:extLst>
              <a:ext uri="{FF2B5EF4-FFF2-40B4-BE49-F238E27FC236}">
                <a16:creationId xmlns:a16="http://schemas.microsoft.com/office/drawing/2014/main" id="{ABD21287-635C-42C2-8343-AB4B83FB3B76}"/>
              </a:ext>
            </a:extLst>
          </p:cNvPr>
          <p:cNvSpPr>
            <a:spLocks noGrp="1"/>
          </p:cNvSpPr>
          <p:nvPr>
            <p:ph type="sldNum" sz="quarter" idx="12"/>
          </p:nvPr>
        </p:nvSpPr>
        <p:spPr/>
        <p:txBody>
          <a:bodyPr rtlCol="0"/>
          <a:lstStyle>
            <a:lvl1pPr>
              <a:defRPr>
                <a:solidFill>
                  <a:schemeClr val="tx1"/>
                </a:solidFill>
              </a:defRPr>
            </a:lvl1pPr>
          </a:lstStyle>
          <a:p>
            <a:pPr rtl="0"/>
            <a:fld id="{9FF96520-E4CE-4EAD-8ABF-1D2297D6B3AA}" type="slidenum">
              <a:rPr lang="fr-FR" noProof="0" smtClean="0"/>
              <a:pPr/>
              <a:t>‹N°›</a:t>
            </a:fld>
            <a:endParaRPr lang="fr-FR" noProof="0"/>
          </a:p>
        </p:txBody>
      </p:sp>
      <p:cxnSp>
        <p:nvCxnSpPr>
          <p:cNvPr id="31" name="Connecteur droit 30">
            <a:extLst>
              <a:ext uri="{FF2B5EF4-FFF2-40B4-BE49-F238E27FC236}">
                <a16:creationId xmlns:a16="http://schemas.microsoft.com/office/drawing/2014/main" id="{6BF3408D-E369-4A9E-ABF8-0D643DDD2F9A}"/>
              </a:ext>
            </a:extLst>
          </p:cNvPr>
          <p:cNvCxnSpPr>
            <a:cxnSpLocks/>
          </p:cNvCxnSpPr>
          <p:nvPr userDrawn="1"/>
        </p:nvCxnSpPr>
        <p:spPr>
          <a:xfrm>
            <a:off x="1121228" y="0"/>
            <a:ext cx="0" cy="30480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57814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Équipe 4-Up">
    <p:spTree>
      <p:nvGrpSpPr>
        <p:cNvPr id="1" name=""/>
        <p:cNvGrpSpPr/>
        <p:nvPr/>
      </p:nvGrpSpPr>
      <p:grpSpPr>
        <a:xfrm>
          <a:off x="0" y="0"/>
          <a:ext cx="0" cy="0"/>
          <a:chOff x="0" y="0"/>
          <a:chExt cx="0" cy="0"/>
        </a:xfrm>
      </p:grpSpPr>
      <p:sp>
        <p:nvSpPr>
          <p:cNvPr id="24" name="Espace réservé d’image 23">
            <a:extLst>
              <a:ext uri="{FF2B5EF4-FFF2-40B4-BE49-F238E27FC236}">
                <a16:creationId xmlns:a16="http://schemas.microsoft.com/office/drawing/2014/main" id="{C7B19AA7-3B63-43B8-BE54-6F7F01B26251}"/>
              </a:ext>
            </a:extLst>
          </p:cNvPr>
          <p:cNvSpPr>
            <a:spLocks noGrp="1"/>
          </p:cNvSpPr>
          <p:nvPr>
            <p:ph type="pic" sz="quarter" idx="16"/>
          </p:nvPr>
        </p:nvSpPr>
        <p:spPr>
          <a:xfrm>
            <a:off x="8804817" y="2233881"/>
            <a:ext cx="3387182" cy="2390238"/>
          </a:xfrm>
          <a:custGeom>
            <a:avLst/>
            <a:gdLst>
              <a:gd name="connsiteX0" fmla="*/ 1033243 w 3387182"/>
              <a:gd name="connsiteY0" fmla="*/ 0 h 2390238"/>
              <a:gd name="connsiteX1" fmla="*/ 3387182 w 3387182"/>
              <a:gd name="connsiteY1" fmla="*/ 0 h 2390238"/>
              <a:gd name="connsiteX2" fmla="*/ 3378264 w 3387182"/>
              <a:gd name="connsiteY2" fmla="*/ 2390238 h 2390238"/>
              <a:gd name="connsiteX3" fmla="*/ 0 w 3387182"/>
              <a:gd name="connsiteY3" fmla="*/ 2390238 h 2390238"/>
            </a:gdLst>
            <a:ahLst/>
            <a:cxnLst>
              <a:cxn ang="0">
                <a:pos x="connsiteX0" y="connsiteY0"/>
              </a:cxn>
              <a:cxn ang="0">
                <a:pos x="connsiteX1" y="connsiteY1"/>
              </a:cxn>
              <a:cxn ang="0">
                <a:pos x="connsiteX2" y="connsiteY2"/>
              </a:cxn>
              <a:cxn ang="0">
                <a:pos x="connsiteX3" y="connsiteY3"/>
              </a:cxn>
            </a:cxnLst>
            <a:rect l="l" t="t" r="r" b="b"/>
            <a:pathLst>
              <a:path w="3387182" h="2390238">
                <a:moveTo>
                  <a:pt x="1033243" y="0"/>
                </a:moveTo>
                <a:lnTo>
                  <a:pt x="3387182" y="0"/>
                </a:lnTo>
                <a:lnTo>
                  <a:pt x="3378264" y="2390238"/>
                </a:lnTo>
                <a:lnTo>
                  <a:pt x="0" y="2390238"/>
                </a:lnTo>
                <a:close/>
              </a:path>
            </a:pathLst>
          </a:custGeom>
        </p:spPr>
        <p:txBody>
          <a:bodyPr wrap="square" rtlCol="0" anchor="ctr">
            <a:noAutofit/>
          </a:bodyPr>
          <a:lstStyle>
            <a:lvl1pPr marL="0" indent="0" algn="ctr">
              <a:buNone/>
              <a:defRPr sz="1400"/>
            </a:lvl1pPr>
          </a:lstStyle>
          <a:p>
            <a:pPr rtl="0"/>
            <a:r>
              <a:rPr lang="fr-FR" noProof="0"/>
              <a:t>Cliquez sur l'icône pour ajouter une image</a:t>
            </a:r>
          </a:p>
        </p:txBody>
      </p:sp>
      <p:sp>
        <p:nvSpPr>
          <p:cNvPr id="21" name="Espace réservé d’image 20">
            <a:extLst>
              <a:ext uri="{FF2B5EF4-FFF2-40B4-BE49-F238E27FC236}">
                <a16:creationId xmlns:a16="http://schemas.microsoft.com/office/drawing/2014/main" id="{1B55057A-5AE4-4EAE-8E1E-189462BF3155}"/>
              </a:ext>
            </a:extLst>
          </p:cNvPr>
          <p:cNvSpPr>
            <a:spLocks noGrp="1"/>
          </p:cNvSpPr>
          <p:nvPr>
            <p:ph type="pic" sz="quarter" idx="15"/>
          </p:nvPr>
        </p:nvSpPr>
        <p:spPr>
          <a:xfrm>
            <a:off x="5690016" y="2233881"/>
            <a:ext cx="3917851" cy="2390238"/>
          </a:xfrm>
          <a:custGeom>
            <a:avLst/>
            <a:gdLst>
              <a:gd name="connsiteX0" fmla="*/ 1033243 w 3917851"/>
              <a:gd name="connsiteY0" fmla="*/ 0 h 2390238"/>
              <a:gd name="connsiteX1" fmla="*/ 3917851 w 3917851"/>
              <a:gd name="connsiteY1" fmla="*/ 0 h 2390238"/>
              <a:gd name="connsiteX2" fmla="*/ 2884608 w 3917851"/>
              <a:gd name="connsiteY2" fmla="*/ 2390238 h 2390238"/>
              <a:gd name="connsiteX3" fmla="*/ 0 w 3917851"/>
              <a:gd name="connsiteY3" fmla="*/ 2390238 h 2390238"/>
            </a:gdLst>
            <a:ahLst/>
            <a:cxnLst>
              <a:cxn ang="0">
                <a:pos x="connsiteX0" y="connsiteY0"/>
              </a:cxn>
              <a:cxn ang="0">
                <a:pos x="connsiteX1" y="connsiteY1"/>
              </a:cxn>
              <a:cxn ang="0">
                <a:pos x="connsiteX2" y="connsiteY2"/>
              </a:cxn>
              <a:cxn ang="0">
                <a:pos x="connsiteX3" y="connsiteY3"/>
              </a:cxn>
            </a:cxnLst>
            <a:rect l="l" t="t" r="r" b="b"/>
            <a:pathLst>
              <a:path w="3917851" h="2390238">
                <a:moveTo>
                  <a:pt x="1033243" y="0"/>
                </a:moveTo>
                <a:lnTo>
                  <a:pt x="3917851" y="0"/>
                </a:lnTo>
                <a:lnTo>
                  <a:pt x="2884608" y="2390238"/>
                </a:lnTo>
                <a:lnTo>
                  <a:pt x="0" y="2390238"/>
                </a:lnTo>
                <a:close/>
              </a:path>
            </a:pathLst>
          </a:custGeom>
        </p:spPr>
        <p:txBody>
          <a:bodyPr wrap="square" rtlCol="0" anchor="ctr">
            <a:noAutofit/>
          </a:bodyPr>
          <a:lstStyle>
            <a:lvl1pPr marL="0" indent="0" algn="ctr">
              <a:buNone/>
              <a:defRPr sz="1400"/>
            </a:lvl1pPr>
          </a:lstStyle>
          <a:p>
            <a:pPr rtl="0"/>
            <a:r>
              <a:rPr lang="fr-FR" noProof="0"/>
              <a:t>Cliquez sur l'icône pour ajouter une image</a:t>
            </a:r>
          </a:p>
        </p:txBody>
      </p:sp>
      <p:sp>
        <p:nvSpPr>
          <p:cNvPr id="17" name="Espace réservé d’image 16">
            <a:extLst>
              <a:ext uri="{FF2B5EF4-FFF2-40B4-BE49-F238E27FC236}">
                <a16:creationId xmlns:a16="http://schemas.microsoft.com/office/drawing/2014/main" id="{A4433358-37F4-4631-87BD-71A4E90A4CD6}"/>
              </a:ext>
            </a:extLst>
          </p:cNvPr>
          <p:cNvSpPr>
            <a:spLocks noGrp="1"/>
          </p:cNvSpPr>
          <p:nvPr>
            <p:ph type="pic" sz="quarter" idx="14"/>
          </p:nvPr>
        </p:nvSpPr>
        <p:spPr>
          <a:xfrm>
            <a:off x="2575215" y="2233881"/>
            <a:ext cx="3917851" cy="2390238"/>
          </a:xfrm>
          <a:custGeom>
            <a:avLst/>
            <a:gdLst>
              <a:gd name="connsiteX0" fmla="*/ 1033243 w 3917851"/>
              <a:gd name="connsiteY0" fmla="*/ 0 h 2390238"/>
              <a:gd name="connsiteX1" fmla="*/ 3917851 w 3917851"/>
              <a:gd name="connsiteY1" fmla="*/ 0 h 2390238"/>
              <a:gd name="connsiteX2" fmla="*/ 2884608 w 3917851"/>
              <a:gd name="connsiteY2" fmla="*/ 2390238 h 2390238"/>
              <a:gd name="connsiteX3" fmla="*/ 0 w 3917851"/>
              <a:gd name="connsiteY3" fmla="*/ 2390238 h 2390238"/>
            </a:gdLst>
            <a:ahLst/>
            <a:cxnLst>
              <a:cxn ang="0">
                <a:pos x="connsiteX0" y="connsiteY0"/>
              </a:cxn>
              <a:cxn ang="0">
                <a:pos x="connsiteX1" y="connsiteY1"/>
              </a:cxn>
              <a:cxn ang="0">
                <a:pos x="connsiteX2" y="connsiteY2"/>
              </a:cxn>
              <a:cxn ang="0">
                <a:pos x="connsiteX3" y="connsiteY3"/>
              </a:cxn>
            </a:cxnLst>
            <a:rect l="l" t="t" r="r" b="b"/>
            <a:pathLst>
              <a:path w="3917851" h="2390238">
                <a:moveTo>
                  <a:pt x="1033243" y="0"/>
                </a:moveTo>
                <a:lnTo>
                  <a:pt x="3917851" y="0"/>
                </a:lnTo>
                <a:lnTo>
                  <a:pt x="2884608" y="2390238"/>
                </a:lnTo>
                <a:lnTo>
                  <a:pt x="0" y="2390238"/>
                </a:lnTo>
                <a:close/>
              </a:path>
            </a:pathLst>
          </a:custGeom>
        </p:spPr>
        <p:txBody>
          <a:bodyPr wrap="square" rtlCol="0" anchor="ctr">
            <a:noAutofit/>
          </a:bodyPr>
          <a:lstStyle>
            <a:lvl1pPr marL="0" indent="0" algn="ctr">
              <a:buNone/>
              <a:defRPr sz="1400"/>
            </a:lvl1pPr>
          </a:lstStyle>
          <a:p>
            <a:pPr rtl="0"/>
            <a:r>
              <a:rPr lang="fr-FR" noProof="0"/>
              <a:t>Cliquez sur l'icône pour ajouter une image</a:t>
            </a:r>
          </a:p>
        </p:txBody>
      </p:sp>
      <p:sp>
        <p:nvSpPr>
          <p:cNvPr id="14" name="Espace réservé d’image 13">
            <a:extLst>
              <a:ext uri="{FF2B5EF4-FFF2-40B4-BE49-F238E27FC236}">
                <a16:creationId xmlns:a16="http://schemas.microsoft.com/office/drawing/2014/main" id="{A663A4BE-7DD2-4FAC-B36C-6A1DAB074082}"/>
              </a:ext>
            </a:extLst>
          </p:cNvPr>
          <p:cNvSpPr>
            <a:spLocks noGrp="1"/>
          </p:cNvSpPr>
          <p:nvPr>
            <p:ph type="pic" sz="quarter" idx="13"/>
          </p:nvPr>
        </p:nvSpPr>
        <p:spPr>
          <a:xfrm>
            <a:off x="0" y="2233881"/>
            <a:ext cx="3378263" cy="2390238"/>
          </a:xfrm>
          <a:custGeom>
            <a:avLst/>
            <a:gdLst>
              <a:gd name="connsiteX0" fmla="*/ 0 w 3378263"/>
              <a:gd name="connsiteY0" fmla="*/ 0 h 2390238"/>
              <a:gd name="connsiteX1" fmla="*/ 3378263 w 3378263"/>
              <a:gd name="connsiteY1" fmla="*/ 0 h 2390238"/>
              <a:gd name="connsiteX2" fmla="*/ 2345020 w 3378263"/>
              <a:gd name="connsiteY2" fmla="*/ 2390238 h 2390238"/>
              <a:gd name="connsiteX3" fmla="*/ 0 w 3378263"/>
              <a:gd name="connsiteY3" fmla="*/ 2390238 h 2390238"/>
            </a:gdLst>
            <a:ahLst/>
            <a:cxnLst>
              <a:cxn ang="0">
                <a:pos x="connsiteX0" y="connsiteY0"/>
              </a:cxn>
              <a:cxn ang="0">
                <a:pos x="connsiteX1" y="connsiteY1"/>
              </a:cxn>
              <a:cxn ang="0">
                <a:pos x="connsiteX2" y="connsiteY2"/>
              </a:cxn>
              <a:cxn ang="0">
                <a:pos x="connsiteX3" y="connsiteY3"/>
              </a:cxn>
            </a:cxnLst>
            <a:rect l="l" t="t" r="r" b="b"/>
            <a:pathLst>
              <a:path w="3378263" h="2390238">
                <a:moveTo>
                  <a:pt x="0" y="0"/>
                </a:moveTo>
                <a:lnTo>
                  <a:pt x="3378263" y="0"/>
                </a:lnTo>
                <a:lnTo>
                  <a:pt x="2345020" y="2390238"/>
                </a:lnTo>
                <a:lnTo>
                  <a:pt x="0" y="2390238"/>
                </a:lnTo>
                <a:close/>
              </a:path>
            </a:pathLst>
          </a:custGeom>
        </p:spPr>
        <p:txBody>
          <a:bodyPr wrap="square" rtlCol="0" anchor="ctr">
            <a:noAutofit/>
          </a:bodyPr>
          <a:lstStyle>
            <a:lvl1pPr marL="0" indent="0" algn="ctr">
              <a:buNone/>
              <a:defRPr sz="1400"/>
            </a:lvl1pPr>
          </a:lstStyle>
          <a:p>
            <a:pPr rtl="0"/>
            <a:r>
              <a:rPr lang="fr-FR" noProof="0"/>
              <a:t>Cliquez sur l'icône pour ajouter une image</a:t>
            </a:r>
          </a:p>
        </p:txBody>
      </p:sp>
      <p:sp>
        <p:nvSpPr>
          <p:cNvPr id="3" name="Espace réservé de la date 2">
            <a:extLst>
              <a:ext uri="{FF2B5EF4-FFF2-40B4-BE49-F238E27FC236}">
                <a16:creationId xmlns:a16="http://schemas.microsoft.com/office/drawing/2014/main" id="{CEEF1FEE-F11E-4D86-B18A-334DC8379152}"/>
              </a:ext>
            </a:extLst>
          </p:cNvPr>
          <p:cNvSpPr>
            <a:spLocks noGrp="1"/>
          </p:cNvSpPr>
          <p:nvPr>
            <p:ph type="dt" sz="half" idx="10"/>
          </p:nvPr>
        </p:nvSpPr>
        <p:spPr/>
        <p:txBody>
          <a:bodyPr rtlCol="0"/>
          <a:lstStyle/>
          <a:p>
            <a:pPr rtl="0"/>
            <a:r>
              <a:rPr lang="fr-FR" noProof="0"/>
              <a:t>7/01/20XX</a:t>
            </a:r>
          </a:p>
        </p:txBody>
      </p:sp>
      <p:sp>
        <p:nvSpPr>
          <p:cNvPr id="4" name="Espace réservé du pied de page 3">
            <a:extLst>
              <a:ext uri="{FF2B5EF4-FFF2-40B4-BE49-F238E27FC236}">
                <a16:creationId xmlns:a16="http://schemas.microsoft.com/office/drawing/2014/main" id="{E143D405-92C8-41A3-8CA8-EAB7EE6E983D}"/>
              </a:ext>
            </a:extLst>
          </p:cNvPr>
          <p:cNvSpPr>
            <a:spLocks noGrp="1"/>
          </p:cNvSpPr>
          <p:nvPr>
            <p:ph type="ftr" sz="quarter" idx="11"/>
          </p:nvPr>
        </p:nvSpPr>
        <p:spPr/>
        <p:txBody>
          <a:bodyPr rtlCol="0"/>
          <a:lstStyle/>
          <a:p>
            <a:pPr rtl="0"/>
            <a:r>
              <a:rPr lang="fr-FR" noProof="0"/>
              <a:t>Pitch deck</a:t>
            </a:r>
          </a:p>
        </p:txBody>
      </p:sp>
      <p:sp>
        <p:nvSpPr>
          <p:cNvPr id="5" name="Espace réservé du numéro de diapositive 4">
            <a:extLst>
              <a:ext uri="{FF2B5EF4-FFF2-40B4-BE49-F238E27FC236}">
                <a16:creationId xmlns:a16="http://schemas.microsoft.com/office/drawing/2014/main" id="{8813E559-638A-4105-95C4-0812BAFB7E3E}"/>
              </a:ext>
            </a:extLst>
          </p:cNvPr>
          <p:cNvSpPr>
            <a:spLocks noGrp="1"/>
          </p:cNvSpPr>
          <p:nvPr>
            <p:ph type="sldNum" sz="quarter" idx="12"/>
          </p:nvPr>
        </p:nvSpPr>
        <p:spPr/>
        <p:txBody>
          <a:bodyPr rtlCol="0"/>
          <a:lstStyle/>
          <a:p>
            <a:pPr rtl="0"/>
            <a:fld id="{9FF96520-E4CE-4EAD-8ABF-1D2297D6B3AA}" type="slidenum">
              <a:rPr lang="fr-FR" noProof="0" smtClean="0"/>
              <a:t>‹N°›</a:t>
            </a:fld>
            <a:endParaRPr lang="fr-FR" noProof="0"/>
          </a:p>
        </p:txBody>
      </p:sp>
      <p:sp>
        <p:nvSpPr>
          <p:cNvPr id="25" name="Titre 1">
            <a:extLst>
              <a:ext uri="{FF2B5EF4-FFF2-40B4-BE49-F238E27FC236}">
                <a16:creationId xmlns:a16="http://schemas.microsoft.com/office/drawing/2014/main" id="{0157B5A6-CA34-4D5D-9A70-14D478D55DE0}"/>
              </a:ext>
            </a:extLst>
          </p:cNvPr>
          <p:cNvSpPr>
            <a:spLocks noGrp="1"/>
          </p:cNvSpPr>
          <p:nvPr>
            <p:ph type="title"/>
          </p:nvPr>
        </p:nvSpPr>
        <p:spPr>
          <a:xfrm>
            <a:off x="1034142" y="670094"/>
            <a:ext cx="10134601" cy="924808"/>
          </a:xfrm>
        </p:spPr>
        <p:txBody>
          <a:bodyPr lIns="0" rtlCol="0">
            <a:normAutofit/>
          </a:bodyPr>
          <a:lstStyle>
            <a:lvl1pPr algn="ctr">
              <a:defRPr lang="en-US" sz="2800" kern="1200" cap="all" baseline="0" dirty="0">
                <a:solidFill>
                  <a:schemeClr val="accent1"/>
                </a:solidFill>
                <a:latin typeface="+mj-lt"/>
                <a:ea typeface="+mj-ea"/>
                <a:cs typeface="+mj-cs"/>
              </a:defRPr>
            </a:lvl1pPr>
          </a:lstStyle>
          <a:p>
            <a:pPr rtl="0"/>
            <a:r>
              <a:rPr lang="fr-FR" noProof="0"/>
              <a:t>Modifiez le style du titre</a:t>
            </a:r>
          </a:p>
        </p:txBody>
      </p:sp>
      <p:sp>
        <p:nvSpPr>
          <p:cNvPr id="26" name="Espace réservé du texte 15">
            <a:extLst>
              <a:ext uri="{FF2B5EF4-FFF2-40B4-BE49-F238E27FC236}">
                <a16:creationId xmlns:a16="http://schemas.microsoft.com/office/drawing/2014/main" id="{CEC8B31E-90EA-47DA-88C8-7210550FECC1}"/>
              </a:ext>
            </a:extLst>
          </p:cNvPr>
          <p:cNvSpPr>
            <a:spLocks noGrp="1"/>
          </p:cNvSpPr>
          <p:nvPr>
            <p:ph type="body" sz="quarter" idx="23" hasCustomPrompt="1"/>
          </p:nvPr>
        </p:nvSpPr>
        <p:spPr>
          <a:xfrm>
            <a:off x="3554933" y="5061424"/>
            <a:ext cx="2443654" cy="320381"/>
          </a:xfrm>
        </p:spPr>
        <p:txBody>
          <a:bodyPr lIns="0" rtlCol="0" anchor="ctr">
            <a:noAutofit/>
          </a:bodyPr>
          <a:lstStyle>
            <a:lvl1pPr marL="0" indent="0" algn="ctr">
              <a:buNone/>
              <a:defRPr lang="en-US" sz="1800" kern="1200" cap="all" baseline="0" dirty="0">
                <a:solidFill>
                  <a:schemeClr val="accent1"/>
                </a:solidFill>
                <a:latin typeface="+mj-lt"/>
                <a:ea typeface="+mj-ea"/>
                <a:cs typeface="+mj-cs"/>
              </a:defRPr>
            </a:lvl1pPr>
          </a:lstStyle>
          <a:p>
            <a:pPr lvl="0" rtl="0"/>
            <a:r>
              <a:rPr lang="fr-FR" noProof="0"/>
              <a:t>Nom</a:t>
            </a:r>
          </a:p>
        </p:txBody>
      </p:sp>
      <p:sp>
        <p:nvSpPr>
          <p:cNvPr id="27" name="Espace réservé du texte 18">
            <a:extLst>
              <a:ext uri="{FF2B5EF4-FFF2-40B4-BE49-F238E27FC236}">
                <a16:creationId xmlns:a16="http://schemas.microsoft.com/office/drawing/2014/main" id="{0B29C3B6-1467-4DB9-A2AE-6C825488954D}"/>
              </a:ext>
            </a:extLst>
          </p:cNvPr>
          <p:cNvSpPr>
            <a:spLocks noGrp="1"/>
          </p:cNvSpPr>
          <p:nvPr>
            <p:ph type="body" sz="quarter" idx="24" hasCustomPrompt="1"/>
          </p:nvPr>
        </p:nvSpPr>
        <p:spPr>
          <a:xfrm>
            <a:off x="3554932" y="5406900"/>
            <a:ext cx="2443099" cy="361598"/>
          </a:xfrm>
        </p:spPr>
        <p:txBody>
          <a:bodyPr lIns="0" rtlCol="0">
            <a:normAutofit/>
          </a:bodyPr>
          <a:lstStyle>
            <a:lvl1pPr marL="0" indent="0" algn="ctr">
              <a:lnSpc>
                <a:spcPct val="150000"/>
              </a:lnSpc>
              <a:buFont typeface="Arial" panose="020B0604020202020204" pitchFamily="34" charset="0"/>
              <a:buNone/>
              <a:defRPr sz="1200">
                <a:solidFill>
                  <a:schemeClr val="tx1"/>
                </a:solidFill>
              </a:defRPr>
            </a:lvl1pPr>
          </a:lstStyle>
          <a:p>
            <a:pPr lvl="0" rtl="0"/>
            <a:r>
              <a:rPr lang="fr-FR" noProof="0"/>
              <a:t>Titre</a:t>
            </a:r>
          </a:p>
        </p:txBody>
      </p:sp>
      <p:sp>
        <p:nvSpPr>
          <p:cNvPr id="28" name="Espace réservé du texte 15">
            <a:extLst>
              <a:ext uri="{FF2B5EF4-FFF2-40B4-BE49-F238E27FC236}">
                <a16:creationId xmlns:a16="http://schemas.microsoft.com/office/drawing/2014/main" id="{C0CAE507-1952-49D5-A01E-F3CEA53FEF39}"/>
              </a:ext>
            </a:extLst>
          </p:cNvPr>
          <p:cNvSpPr>
            <a:spLocks noGrp="1"/>
          </p:cNvSpPr>
          <p:nvPr>
            <p:ph type="body" sz="quarter" idx="25" hasCustomPrompt="1"/>
          </p:nvPr>
        </p:nvSpPr>
        <p:spPr>
          <a:xfrm>
            <a:off x="931476" y="5061424"/>
            <a:ext cx="2443654" cy="320381"/>
          </a:xfrm>
        </p:spPr>
        <p:txBody>
          <a:bodyPr lIns="0" rtlCol="0" anchor="ctr">
            <a:noAutofit/>
          </a:bodyPr>
          <a:lstStyle>
            <a:lvl1pPr marL="0" indent="0" algn="ctr">
              <a:buNone/>
              <a:defRPr lang="en-US" sz="1800" kern="1200" cap="all" baseline="0" dirty="0">
                <a:solidFill>
                  <a:schemeClr val="accent1"/>
                </a:solidFill>
                <a:latin typeface="+mj-lt"/>
                <a:ea typeface="+mj-ea"/>
                <a:cs typeface="+mj-cs"/>
              </a:defRPr>
            </a:lvl1pPr>
          </a:lstStyle>
          <a:p>
            <a:pPr lvl="0" rtl="0"/>
            <a:r>
              <a:rPr lang="fr-FR" noProof="0"/>
              <a:t>Nom</a:t>
            </a:r>
          </a:p>
        </p:txBody>
      </p:sp>
      <p:sp>
        <p:nvSpPr>
          <p:cNvPr id="29" name="Espace réservé du texte 18">
            <a:extLst>
              <a:ext uri="{FF2B5EF4-FFF2-40B4-BE49-F238E27FC236}">
                <a16:creationId xmlns:a16="http://schemas.microsoft.com/office/drawing/2014/main" id="{BC2F8ABF-1CD3-4283-BBC9-9536E8C0451D}"/>
              </a:ext>
            </a:extLst>
          </p:cNvPr>
          <p:cNvSpPr>
            <a:spLocks noGrp="1"/>
          </p:cNvSpPr>
          <p:nvPr>
            <p:ph type="body" sz="quarter" idx="26" hasCustomPrompt="1"/>
          </p:nvPr>
        </p:nvSpPr>
        <p:spPr>
          <a:xfrm>
            <a:off x="931475" y="5406900"/>
            <a:ext cx="2443099" cy="361598"/>
          </a:xfrm>
        </p:spPr>
        <p:txBody>
          <a:bodyPr lIns="0" rtlCol="0">
            <a:normAutofit/>
          </a:bodyPr>
          <a:lstStyle>
            <a:lvl1pPr marL="0" indent="0" algn="ctr">
              <a:lnSpc>
                <a:spcPct val="150000"/>
              </a:lnSpc>
              <a:buFont typeface="Arial" panose="020B0604020202020204" pitchFamily="34" charset="0"/>
              <a:buNone/>
              <a:defRPr sz="1200">
                <a:solidFill>
                  <a:schemeClr val="tx1"/>
                </a:solidFill>
              </a:defRPr>
            </a:lvl1pPr>
          </a:lstStyle>
          <a:p>
            <a:pPr lvl="0" rtl="0"/>
            <a:r>
              <a:rPr lang="fr-FR" noProof="0"/>
              <a:t>Titre</a:t>
            </a:r>
          </a:p>
        </p:txBody>
      </p:sp>
      <p:sp>
        <p:nvSpPr>
          <p:cNvPr id="30" name="Espace réservé du texte 15">
            <a:extLst>
              <a:ext uri="{FF2B5EF4-FFF2-40B4-BE49-F238E27FC236}">
                <a16:creationId xmlns:a16="http://schemas.microsoft.com/office/drawing/2014/main" id="{FE6695F4-4900-48B5-9D68-486774B8D7F5}"/>
              </a:ext>
            </a:extLst>
          </p:cNvPr>
          <p:cNvSpPr>
            <a:spLocks noGrp="1"/>
          </p:cNvSpPr>
          <p:nvPr>
            <p:ph type="body" sz="quarter" idx="27" hasCustomPrompt="1"/>
          </p:nvPr>
        </p:nvSpPr>
        <p:spPr>
          <a:xfrm>
            <a:off x="6177835" y="5061424"/>
            <a:ext cx="2443654" cy="320381"/>
          </a:xfrm>
        </p:spPr>
        <p:txBody>
          <a:bodyPr lIns="0" rtlCol="0" anchor="ctr">
            <a:noAutofit/>
          </a:bodyPr>
          <a:lstStyle>
            <a:lvl1pPr marL="0" indent="0" algn="ctr">
              <a:buNone/>
              <a:defRPr lang="en-US" sz="1800" kern="1200" cap="all" baseline="0" dirty="0">
                <a:solidFill>
                  <a:schemeClr val="accent1"/>
                </a:solidFill>
                <a:latin typeface="+mj-lt"/>
                <a:ea typeface="+mj-ea"/>
                <a:cs typeface="+mj-cs"/>
              </a:defRPr>
            </a:lvl1pPr>
          </a:lstStyle>
          <a:p>
            <a:pPr lvl="0" rtl="0"/>
            <a:r>
              <a:rPr lang="fr-FR" noProof="0"/>
              <a:t>Nom</a:t>
            </a:r>
          </a:p>
        </p:txBody>
      </p:sp>
      <p:sp>
        <p:nvSpPr>
          <p:cNvPr id="31" name="Espace réservé du texte 18">
            <a:extLst>
              <a:ext uri="{FF2B5EF4-FFF2-40B4-BE49-F238E27FC236}">
                <a16:creationId xmlns:a16="http://schemas.microsoft.com/office/drawing/2014/main" id="{FF214FA8-F7B7-40D8-A97C-52E0B0BDE16A}"/>
              </a:ext>
            </a:extLst>
          </p:cNvPr>
          <p:cNvSpPr>
            <a:spLocks noGrp="1"/>
          </p:cNvSpPr>
          <p:nvPr>
            <p:ph type="body" sz="quarter" idx="28" hasCustomPrompt="1"/>
          </p:nvPr>
        </p:nvSpPr>
        <p:spPr>
          <a:xfrm>
            <a:off x="6177834" y="5406900"/>
            <a:ext cx="2443099" cy="361598"/>
          </a:xfrm>
        </p:spPr>
        <p:txBody>
          <a:bodyPr lIns="0" rtlCol="0">
            <a:normAutofit/>
          </a:bodyPr>
          <a:lstStyle>
            <a:lvl1pPr marL="0" indent="0" algn="ctr">
              <a:lnSpc>
                <a:spcPct val="150000"/>
              </a:lnSpc>
              <a:buFont typeface="Arial" panose="020B0604020202020204" pitchFamily="34" charset="0"/>
              <a:buNone/>
              <a:defRPr sz="1200">
                <a:solidFill>
                  <a:schemeClr val="tx1"/>
                </a:solidFill>
              </a:defRPr>
            </a:lvl1pPr>
          </a:lstStyle>
          <a:p>
            <a:pPr lvl="0" rtl="0"/>
            <a:r>
              <a:rPr lang="fr-FR" noProof="0"/>
              <a:t>Titre</a:t>
            </a:r>
          </a:p>
        </p:txBody>
      </p:sp>
      <p:sp>
        <p:nvSpPr>
          <p:cNvPr id="32" name="Espace réservé du texte 15">
            <a:extLst>
              <a:ext uri="{FF2B5EF4-FFF2-40B4-BE49-F238E27FC236}">
                <a16:creationId xmlns:a16="http://schemas.microsoft.com/office/drawing/2014/main" id="{56B0AF9E-C16A-4170-A149-1E47AC0D81C5}"/>
              </a:ext>
            </a:extLst>
          </p:cNvPr>
          <p:cNvSpPr>
            <a:spLocks noGrp="1"/>
          </p:cNvSpPr>
          <p:nvPr>
            <p:ph type="body" sz="quarter" idx="29" hasCustomPrompt="1"/>
          </p:nvPr>
        </p:nvSpPr>
        <p:spPr>
          <a:xfrm>
            <a:off x="8800181" y="5057897"/>
            <a:ext cx="2443654" cy="320381"/>
          </a:xfrm>
        </p:spPr>
        <p:txBody>
          <a:bodyPr lIns="0" rtlCol="0" anchor="ctr">
            <a:noAutofit/>
          </a:bodyPr>
          <a:lstStyle>
            <a:lvl1pPr marL="0" indent="0" algn="ctr">
              <a:buNone/>
              <a:defRPr lang="en-US" sz="1800" kern="1200" cap="all" baseline="0" dirty="0">
                <a:solidFill>
                  <a:schemeClr val="accent1"/>
                </a:solidFill>
                <a:latin typeface="+mj-lt"/>
                <a:ea typeface="+mj-ea"/>
                <a:cs typeface="+mj-cs"/>
              </a:defRPr>
            </a:lvl1pPr>
          </a:lstStyle>
          <a:p>
            <a:pPr lvl="0" rtl="0"/>
            <a:r>
              <a:rPr lang="fr-FR" noProof="0"/>
              <a:t>Nom</a:t>
            </a:r>
          </a:p>
        </p:txBody>
      </p:sp>
      <p:sp>
        <p:nvSpPr>
          <p:cNvPr id="33" name="Espace réservé du texte 18">
            <a:extLst>
              <a:ext uri="{FF2B5EF4-FFF2-40B4-BE49-F238E27FC236}">
                <a16:creationId xmlns:a16="http://schemas.microsoft.com/office/drawing/2014/main" id="{B1CB5369-F6CE-41B6-ACE8-9FA5781CB428}"/>
              </a:ext>
            </a:extLst>
          </p:cNvPr>
          <p:cNvSpPr>
            <a:spLocks noGrp="1"/>
          </p:cNvSpPr>
          <p:nvPr>
            <p:ph type="body" sz="quarter" idx="30" hasCustomPrompt="1"/>
          </p:nvPr>
        </p:nvSpPr>
        <p:spPr>
          <a:xfrm>
            <a:off x="8800180" y="5403373"/>
            <a:ext cx="2443099" cy="361598"/>
          </a:xfrm>
        </p:spPr>
        <p:txBody>
          <a:bodyPr lIns="0" rtlCol="0">
            <a:normAutofit/>
          </a:bodyPr>
          <a:lstStyle>
            <a:lvl1pPr marL="0" indent="0" algn="ctr">
              <a:lnSpc>
                <a:spcPct val="150000"/>
              </a:lnSpc>
              <a:buFont typeface="Arial" panose="020B0604020202020204" pitchFamily="34" charset="0"/>
              <a:buNone/>
              <a:defRPr sz="1200">
                <a:solidFill>
                  <a:schemeClr val="tx1"/>
                </a:solidFill>
              </a:defRPr>
            </a:lvl1pPr>
          </a:lstStyle>
          <a:p>
            <a:pPr lvl="0" rtl="0"/>
            <a:r>
              <a:rPr lang="fr-FR" noProof="0"/>
              <a:t>Titre</a:t>
            </a:r>
          </a:p>
        </p:txBody>
      </p:sp>
    </p:spTree>
    <p:extLst>
      <p:ext uri="{BB962C8B-B14F-4D97-AF65-F5344CB8AC3E}">
        <p14:creationId xmlns:p14="http://schemas.microsoft.com/office/powerpoint/2010/main" val="11411511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Équipe 8-Up">
    <p:spTree>
      <p:nvGrpSpPr>
        <p:cNvPr id="1" name=""/>
        <p:cNvGrpSpPr/>
        <p:nvPr/>
      </p:nvGrpSpPr>
      <p:grpSpPr>
        <a:xfrm>
          <a:off x="0" y="0"/>
          <a:ext cx="0" cy="0"/>
          <a:chOff x="0" y="0"/>
          <a:chExt cx="0" cy="0"/>
        </a:xfrm>
      </p:grpSpPr>
      <p:sp>
        <p:nvSpPr>
          <p:cNvPr id="66" name="Espace réservé d’image 65">
            <a:extLst>
              <a:ext uri="{FF2B5EF4-FFF2-40B4-BE49-F238E27FC236}">
                <a16:creationId xmlns:a16="http://schemas.microsoft.com/office/drawing/2014/main" id="{88E0AC7A-AA85-427E-8B83-AEEF229EDA41}"/>
              </a:ext>
            </a:extLst>
          </p:cNvPr>
          <p:cNvSpPr>
            <a:spLocks noGrp="1"/>
          </p:cNvSpPr>
          <p:nvPr>
            <p:ph type="pic" sz="quarter" idx="38"/>
          </p:nvPr>
        </p:nvSpPr>
        <p:spPr>
          <a:xfrm>
            <a:off x="10383802" y="3121794"/>
            <a:ext cx="1808198" cy="1097726"/>
          </a:xfrm>
          <a:custGeom>
            <a:avLst/>
            <a:gdLst>
              <a:gd name="connsiteX0" fmla="*/ 474569 w 1808198"/>
              <a:gd name="connsiteY0" fmla="*/ 0 h 1097726"/>
              <a:gd name="connsiteX1" fmla="*/ 1799279 w 1808198"/>
              <a:gd name="connsiteY1" fmla="*/ 0 h 1097726"/>
              <a:gd name="connsiteX2" fmla="*/ 1808198 w 1808198"/>
              <a:gd name="connsiteY2" fmla="*/ 1097726 h 1097726"/>
              <a:gd name="connsiteX3" fmla="*/ 0 w 1808198"/>
              <a:gd name="connsiteY3" fmla="*/ 1097726 h 1097726"/>
            </a:gdLst>
            <a:ahLst/>
            <a:cxnLst>
              <a:cxn ang="0">
                <a:pos x="connsiteX0" y="connsiteY0"/>
              </a:cxn>
              <a:cxn ang="0">
                <a:pos x="connsiteX1" y="connsiteY1"/>
              </a:cxn>
              <a:cxn ang="0">
                <a:pos x="connsiteX2" y="connsiteY2"/>
              </a:cxn>
              <a:cxn ang="0">
                <a:pos x="connsiteX3" y="connsiteY3"/>
              </a:cxn>
            </a:cxnLst>
            <a:rect l="l" t="t" r="r" b="b"/>
            <a:pathLst>
              <a:path w="1808198" h="1097726">
                <a:moveTo>
                  <a:pt x="474569" y="0"/>
                </a:moveTo>
                <a:lnTo>
                  <a:pt x="1799279" y="0"/>
                </a:lnTo>
                <a:lnTo>
                  <a:pt x="1808198" y="1097726"/>
                </a:lnTo>
                <a:lnTo>
                  <a:pt x="0" y="1097726"/>
                </a:lnTo>
                <a:close/>
              </a:path>
            </a:pathLst>
          </a:custGeom>
        </p:spPr>
        <p:txBody>
          <a:bodyPr wrap="square" rtlCol="0" anchor="ctr">
            <a:noAutofit/>
          </a:bodyPr>
          <a:lstStyle>
            <a:lvl1pPr marL="0" indent="0" algn="ctr">
              <a:buNone/>
              <a:defRPr sz="1050"/>
            </a:lvl1pPr>
          </a:lstStyle>
          <a:p>
            <a:pPr rtl="0"/>
            <a:r>
              <a:rPr lang="fr-FR" noProof="0"/>
              <a:t>Cliquez sur l'icône pour ajouter une image</a:t>
            </a:r>
          </a:p>
        </p:txBody>
      </p:sp>
      <p:sp>
        <p:nvSpPr>
          <p:cNvPr id="63" name="Espace réservé d’image 62">
            <a:extLst>
              <a:ext uri="{FF2B5EF4-FFF2-40B4-BE49-F238E27FC236}">
                <a16:creationId xmlns:a16="http://schemas.microsoft.com/office/drawing/2014/main" id="{E6437AD1-FE22-40AE-8BB8-8B8B9C5770F8}"/>
              </a:ext>
            </a:extLst>
          </p:cNvPr>
          <p:cNvSpPr>
            <a:spLocks noGrp="1"/>
          </p:cNvSpPr>
          <p:nvPr>
            <p:ph type="pic" sz="quarter" idx="37"/>
          </p:nvPr>
        </p:nvSpPr>
        <p:spPr>
          <a:xfrm>
            <a:off x="8900427" y="3121794"/>
            <a:ext cx="1799279" cy="1097726"/>
          </a:xfrm>
          <a:custGeom>
            <a:avLst/>
            <a:gdLst>
              <a:gd name="connsiteX0" fmla="*/ 474480 w 1799279"/>
              <a:gd name="connsiteY0" fmla="*/ 0 h 1097726"/>
              <a:gd name="connsiteX1" fmla="*/ 1799279 w 1799279"/>
              <a:gd name="connsiteY1" fmla="*/ 0 h 1097726"/>
              <a:gd name="connsiteX2" fmla="*/ 1324709 w 1799279"/>
              <a:gd name="connsiteY2" fmla="*/ 1097726 h 1097726"/>
              <a:gd name="connsiteX3" fmla="*/ 0 w 1799279"/>
              <a:gd name="connsiteY3" fmla="*/ 1097726 h 1097726"/>
            </a:gdLst>
            <a:ahLst/>
            <a:cxnLst>
              <a:cxn ang="0">
                <a:pos x="connsiteX0" y="connsiteY0"/>
              </a:cxn>
              <a:cxn ang="0">
                <a:pos x="connsiteX1" y="connsiteY1"/>
              </a:cxn>
              <a:cxn ang="0">
                <a:pos x="connsiteX2" y="connsiteY2"/>
              </a:cxn>
              <a:cxn ang="0">
                <a:pos x="connsiteX3" y="connsiteY3"/>
              </a:cxn>
            </a:cxnLst>
            <a:rect l="l" t="t" r="r" b="b"/>
            <a:pathLst>
              <a:path w="1799279" h="1097726">
                <a:moveTo>
                  <a:pt x="474480" y="0"/>
                </a:moveTo>
                <a:lnTo>
                  <a:pt x="1799279" y="0"/>
                </a:lnTo>
                <a:lnTo>
                  <a:pt x="1324709" y="1097726"/>
                </a:lnTo>
                <a:lnTo>
                  <a:pt x="0" y="1097726"/>
                </a:lnTo>
                <a:close/>
              </a:path>
            </a:pathLst>
          </a:custGeom>
        </p:spPr>
        <p:txBody>
          <a:bodyPr wrap="square" rtlCol="0" anchor="ctr">
            <a:noAutofit/>
          </a:bodyPr>
          <a:lstStyle>
            <a:lvl1pPr marL="0" indent="0" algn="ctr">
              <a:buNone/>
              <a:defRPr sz="1050"/>
            </a:lvl1pPr>
          </a:lstStyle>
          <a:p>
            <a:pPr rtl="0"/>
            <a:r>
              <a:rPr lang="fr-FR" noProof="0"/>
              <a:t>Cliquez sur l'icône pour ajouter une image</a:t>
            </a:r>
          </a:p>
        </p:txBody>
      </p:sp>
      <p:sp>
        <p:nvSpPr>
          <p:cNvPr id="60" name="Espace réservé d’image 59">
            <a:extLst>
              <a:ext uri="{FF2B5EF4-FFF2-40B4-BE49-F238E27FC236}">
                <a16:creationId xmlns:a16="http://schemas.microsoft.com/office/drawing/2014/main" id="{97978D8E-FCD0-4E7C-BD0B-F2F47BA1B2D5}"/>
              </a:ext>
            </a:extLst>
          </p:cNvPr>
          <p:cNvSpPr>
            <a:spLocks noGrp="1"/>
          </p:cNvSpPr>
          <p:nvPr>
            <p:ph type="pic" sz="quarter" idx="36"/>
          </p:nvPr>
        </p:nvSpPr>
        <p:spPr>
          <a:xfrm>
            <a:off x="7416963" y="3121794"/>
            <a:ext cx="1799279" cy="1097726"/>
          </a:xfrm>
          <a:custGeom>
            <a:avLst/>
            <a:gdLst>
              <a:gd name="connsiteX0" fmla="*/ 474570 w 1799279"/>
              <a:gd name="connsiteY0" fmla="*/ 0 h 1097726"/>
              <a:gd name="connsiteX1" fmla="*/ 1799279 w 1799279"/>
              <a:gd name="connsiteY1" fmla="*/ 0 h 1097726"/>
              <a:gd name="connsiteX2" fmla="*/ 1324799 w 1799279"/>
              <a:gd name="connsiteY2" fmla="*/ 1097726 h 1097726"/>
              <a:gd name="connsiteX3" fmla="*/ 0 w 1799279"/>
              <a:gd name="connsiteY3" fmla="*/ 1097726 h 1097726"/>
            </a:gdLst>
            <a:ahLst/>
            <a:cxnLst>
              <a:cxn ang="0">
                <a:pos x="connsiteX0" y="connsiteY0"/>
              </a:cxn>
              <a:cxn ang="0">
                <a:pos x="connsiteX1" y="connsiteY1"/>
              </a:cxn>
              <a:cxn ang="0">
                <a:pos x="connsiteX2" y="connsiteY2"/>
              </a:cxn>
              <a:cxn ang="0">
                <a:pos x="connsiteX3" y="connsiteY3"/>
              </a:cxn>
            </a:cxnLst>
            <a:rect l="l" t="t" r="r" b="b"/>
            <a:pathLst>
              <a:path w="1799279" h="1097726">
                <a:moveTo>
                  <a:pt x="474570" y="0"/>
                </a:moveTo>
                <a:lnTo>
                  <a:pt x="1799279" y="0"/>
                </a:lnTo>
                <a:lnTo>
                  <a:pt x="1324799" y="1097726"/>
                </a:lnTo>
                <a:lnTo>
                  <a:pt x="0" y="1097726"/>
                </a:lnTo>
                <a:close/>
              </a:path>
            </a:pathLst>
          </a:custGeom>
        </p:spPr>
        <p:txBody>
          <a:bodyPr wrap="square" rtlCol="0" anchor="ctr">
            <a:noAutofit/>
          </a:bodyPr>
          <a:lstStyle>
            <a:lvl1pPr marL="0" indent="0" algn="ctr">
              <a:buNone/>
              <a:defRPr sz="1050"/>
            </a:lvl1pPr>
          </a:lstStyle>
          <a:p>
            <a:pPr rtl="0"/>
            <a:r>
              <a:rPr lang="fr-FR" noProof="0"/>
              <a:t>Cliquez sur l'icône pour ajouter une image</a:t>
            </a:r>
          </a:p>
        </p:txBody>
      </p:sp>
      <p:sp>
        <p:nvSpPr>
          <p:cNvPr id="55" name="Espace réservé d’image 54">
            <a:extLst>
              <a:ext uri="{FF2B5EF4-FFF2-40B4-BE49-F238E27FC236}">
                <a16:creationId xmlns:a16="http://schemas.microsoft.com/office/drawing/2014/main" id="{83197EDA-7F24-4C0A-B859-34173E066FC8}"/>
              </a:ext>
            </a:extLst>
          </p:cNvPr>
          <p:cNvSpPr>
            <a:spLocks noGrp="1"/>
          </p:cNvSpPr>
          <p:nvPr>
            <p:ph type="pic" sz="quarter" idx="35"/>
          </p:nvPr>
        </p:nvSpPr>
        <p:spPr>
          <a:xfrm>
            <a:off x="5933589" y="3121794"/>
            <a:ext cx="1799125" cy="1097726"/>
          </a:xfrm>
          <a:custGeom>
            <a:avLst/>
            <a:gdLst>
              <a:gd name="connsiteX0" fmla="*/ 474570 w 1799125"/>
              <a:gd name="connsiteY0" fmla="*/ 0 h 1097726"/>
              <a:gd name="connsiteX1" fmla="*/ 1799125 w 1799125"/>
              <a:gd name="connsiteY1" fmla="*/ 0 h 1097726"/>
              <a:gd name="connsiteX2" fmla="*/ 1799125 w 1799125"/>
              <a:gd name="connsiteY2" fmla="*/ 356 h 1097726"/>
              <a:gd name="connsiteX3" fmla="*/ 1324799 w 1799125"/>
              <a:gd name="connsiteY3" fmla="*/ 1097726 h 1097726"/>
              <a:gd name="connsiteX4" fmla="*/ 0 w 1799125"/>
              <a:gd name="connsiteY4" fmla="*/ 1097726 h 10977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9125" h="1097726">
                <a:moveTo>
                  <a:pt x="474570" y="0"/>
                </a:moveTo>
                <a:lnTo>
                  <a:pt x="1799125" y="0"/>
                </a:lnTo>
                <a:lnTo>
                  <a:pt x="1799125" y="356"/>
                </a:lnTo>
                <a:lnTo>
                  <a:pt x="1324799" y="1097726"/>
                </a:lnTo>
                <a:lnTo>
                  <a:pt x="0" y="1097726"/>
                </a:lnTo>
                <a:close/>
              </a:path>
            </a:pathLst>
          </a:custGeom>
        </p:spPr>
        <p:txBody>
          <a:bodyPr wrap="square" rtlCol="0" anchor="ctr">
            <a:noAutofit/>
          </a:bodyPr>
          <a:lstStyle>
            <a:lvl1pPr marL="0" indent="0" algn="ctr">
              <a:buNone/>
              <a:defRPr sz="1050"/>
            </a:lvl1pPr>
          </a:lstStyle>
          <a:p>
            <a:pPr rtl="0"/>
            <a:r>
              <a:rPr lang="fr-FR" noProof="0"/>
              <a:t>Cliquez sur l'icône pour ajouter une image</a:t>
            </a:r>
          </a:p>
        </p:txBody>
      </p:sp>
      <p:sp>
        <p:nvSpPr>
          <p:cNvPr id="52" name="Espace réservé d’image 51">
            <a:extLst>
              <a:ext uri="{FF2B5EF4-FFF2-40B4-BE49-F238E27FC236}">
                <a16:creationId xmlns:a16="http://schemas.microsoft.com/office/drawing/2014/main" id="{D5CFC424-FDBC-4BD5-B5FB-E2C7B5DE6006}"/>
              </a:ext>
            </a:extLst>
          </p:cNvPr>
          <p:cNvSpPr>
            <a:spLocks noGrp="1"/>
          </p:cNvSpPr>
          <p:nvPr>
            <p:ph type="pic" sz="quarter" idx="34"/>
          </p:nvPr>
        </p:nvSpPr>
        <p:spPr>
          <a:xfrm>
            <a:off x="4450214" y="3121794"/>
            <a:ext cx="1799279" cy="1097726"/>
          </a:xfrm>
          <a:custGeom>
            <a:avLst/>
            <a:gdLst>
              <a:gd name="connsiteX0" fmla="*/ 474480 w 1799279"/>
              <a:gd name="connsiteY0" fmla="*/ 0 h 1097726"/>
              <a:gd name="connsiteX1" fmla="*/ 1799279 w 1799279"/>
              <a:gd name="connsiteY1" fmla="*/ 0 h 1097726"/>
              <a:gd name="connsiteX2" fmla="*/ 1324709 w 1799279"/>
              <a:gd name="connsiteY2" fmla="*/ 1097726 h 1097726"/>
              <a:gd name="connsiteX3" fmla="*/ 0 w 1799279"/>
              <a:gd name="connsiteY3" fmla="*/ 1097726 h 1097726"/>
            </a:gdLst>
            <a:ahLst/>
            <a:cxnLst>
              <a:cxn ang="0">
                <a:pos x="connsiteX0" y="connsiteY0"/>
              </a:cxn>
              <a:cxn ang="0">
                <a:pos x="connsiteX1" y="connsiteY1"/>
              </a:cxn>
              <a:cxn ang="0">
                <a:pos x="connsiteX2" y="connsiteY2"/>
              </a:cxn>
              <a:cxn ang="0">
                <a:pos x="connsiteX3" y="connsiteY3"/>
              </a:cxn>
            </a:cxnLst>
            <a:rect l="l" t="t" r="r" b="b"/>
            <a:pathLst>
              <a:path w="1799279" h="1097726">
                <a:moveTo>
                  <a:pt x="474480" y="0"/>
                </a:moveTo>
                <a:lnTo>
                  <a:pt x="1799279" y="0"/>
                </a:lnTo>
                <a:lnTo>
                  <a:pt x="1324709" y="1097726"/>
                </a:lnTo>
                <a:lnTo>
                  <a:pt x="0" y="1097726"/>
                </a:lnTo>
                <a:close/>
              </a:path>
            </a:pathLst>
          </a:custGeom>
        </p:spPr>
        <p:txBody>
          <a:bodyPr wrap="square" rtlCol="0" anchor="ctr">
            <a:noAutofit/>
          </a:bodyPr>
          <a:lstStyle>
            <a:lvl1pPr marL="0" indent="0" algn="ctr">
              <a:buNone/>
              <a:defRPr sz="1050"/>
            </a:lvl1pPr>
          </a:lstStyle>
          <a:p>
            <a:pPr rtl="0"/>
            <a:r>
              <a:rPr lang="fr-FR" noProof="0"/>
              <a:t>Cliquez sur l'icône pour ajouter une image</a:t>
            </a:r>
          </a:p>
        </p:txBody>
      </p:sp>
      <p:sp>
        <p:nvSpPr>
          <p:cNvPr id="49" name="Espace réservé d’image 48">
            <a:extLst>
              <a:ext uri="{FF2B5EF4-FFF2-40B4-BE49-F238E27FC236}">
                <a16:creationId xmlns:a16="http://schemas.microsoft.com/office/drawing/2014/main" id="{B2475369-85E0-474D-9454-6911B2BB54D5}"/>
              </a:ext>
            </a:extLst>
          </p:cNvPr>
          <p:cNvSpPr>
            <a:spLocks noGrp="1"/>
          </p:cNvSpPr>
          <p:nvPr>
            <p:ph type="pic" sz="quarter" idx="33"/>
          </p:nvPr>
        </p:nvSpPr>
        <p:spPr>
          <a:xfrm>
            <a:off x="2966838" y="3121794"/>
            <a:ext cx="1799279" cy="1097726"/>
          </a:xfrm>
          <a:custGeom>
            <a:avLst/>
            <a:gdLst>
              <a:gd name="connsiteX0" fmla="*/ 474480 w 1799279"/>
              <a:gd name="connsiteY0" fmla="*/ 0 h 1097726"/>
              <a:gd name="connsiteX1" fmla="*/ 1799279 w 1799279"/>
              <a:gd name="connsiteY1" fmla="*/ 0 h 1097726"/>
              <a:gd name="connsiteX2" fmla="*/ 1324709 w 1799279"/>
              <a:gd name="connsiteY2" fmla="*/ 1097726 h 1097726"/>
              <a:gd name="connsiteX3" fmla="*/ 0 w 1799279"/>
              <a:gd name="connsiteY3" fmla="*/ 1097726 h 1097726"/>
            </a:gdLst>
            <a:ahLst/>
            <a:cxnLst>
              <a:cxn ang="0">
                <a:pos x="connsiteX0" y="connsiteY0"/>
              </a:cxn>
              <a:cxn ang="0">
                <a:pos x="connsiteX1" y="connsiteY1"/>
              </a:cxn>
              <a:cxn ang="0">
                <a:pos x="connsiteX2" y="connsiteY2"/>
              </a:cxn>
              <a:cxn ang="0">
                <a:pos x="connsiteX3" y="connsiteY3"/>
              </a:cxn>
            </a:cxnLst>
            <a:rect l="l" t="t" r="r" b="b"/>
            <a:pathLst>
              <a:path w="1799279" h="1097726">
                <a:moveTo>
                  <a:pt x="474480" y="0"/>
                </a:moveTo>
                <a:lnTo>
                  <a:pt x="1799279" y="0"/>
                </a:lnTo>
                <a:lnTo>
                  <a:pt x="1324709" y="1097726"/>
                </a:lnTo>
                <a:lnTo>
                  <a:pt x="0" y="1097726"/>
                </a:lnTo>
                <a:close/>
              </a:path>
            </a:pathLst>
          </a:custGeom>
        </p:spPr>
        <p:txBody>
          <a:bodyPr wrap="square" rtlCol="0" anchor="ctr">
            <a:noAutofit/>
          </a:bodyPr>
          <a:lstStyle>
            <a:lvl1pPr marL="0" indent="0" algn="ctr">
              <a:buNone/>
              <a:defRPr sz="1050"/>
            </a:lvl1pPr>
          </a:lstStyle>
          <a:p>
            <a:pPr rtl="0"/>
            <a:r>
              <a:rPr lang="fr-FR" noProof="0"/>
              <a:t>Cliquez sur l'icône pour ajouter une image</a:t>
            </a:r>
          </a:p>
        </p:txBody>
      </p:sp>
      <p:sp>
        <p:nvSpPr>
          <p:cNvPr id="46" name="Espace réservé d’image 45">
            <a:extLst>
              <a:ext uri="{FF2B5EF4-FFF2-40B4-BE49-F238E27FC236}">
                <a16:creationId xmlns:a16="http://schemas.microsoft.com/office/drawing/2014/main" id="{9231E13B-CD8C-48FC-A6DB-E87F08B46287}"/>
              </a:ext>
            </a:extLst>
          </p:cNvPr>
          <p:cNvSpPr>
            <a:spLocks noGrp="1"/>
          </p:cNvSpPr>
          <p:nvPr>
            <p:ph type="pic" sz="quarter" idx="32"/>
          </p:nvPr>
        </p:nvSpPr>
        <p:spPr>
          <a:xfrm>
            <a:off x="1483375" y="3121794"/>
            <a:ext cx="1799279" cy="1097726"/>
          </a:xfrm>
          <a:custGeom>
            <a:avLst/>
            <a:gdLst>
              <a:gd name="connsiteX0" fmla="*/ 474569 w 1799279"/>
              <a:gd name="connsiteY0" fmla="*/ 0 h 1097726"/>
              <a:gd name="connsiteX1" fmla="*/ 1799279 w 1799279"/>
              <a:gd name="connsiteY1" fmla="*/ 0 h 1097726"/>
              <a:gd name="connsiteX2" fmla="*/ 1324798 w 1799279"/>
              <a:gd name="connsiteY2" fmla="*/ 1097726 h 1097726"/>
              <a:gd name="connsiteX3" fmla="*/ 0 w 1799279"/>
              <a:gd name="connsiteY3" fmla="*/ 1097726 h 1097726"/>
            </a:gdLst>
            <a:ahLst/>
            <a:cxnLst>
              <a:cxn ang="0">
                <a:pos x="connsiteX0" y="connsiteY0"/>
              </a:cxn>
              <a:cxn ang="0">
                <a:pos x="connsiteX1" y="connsiteY1"/>
              </a:cxn>
              <a:cxn ang="0">
                <a:pos x="connsiteX2" y="connsiteY2"/>
              </a:cxn>
              <a:cxn ang="0">
                <a:pos x="connsiteX3" y="connsiteY3"/>
              </a:cxn>
            </a:cxnLst>
            <a:rect l="l" t="t" r="r" b="b"/>
            <a:pathLst>
              <a:path w="1799279" h="1097726">
                <a:moveTo>
                  <a:pt x="474569" y="0"/>
                </a:moveTo>
                <a:lnTo>
                  <a:pt x="1799279" y="0"/>
                </a:lnTo>
                <a:lnTo>
                  <a:pt x="1324798" y="1097726"/>
                </a:lnTo>
                <a:lnTo>
                  <a:pt x="0" y="1097726"/>
                </a:lnTo>
                <a:close/>
              </a:path>
            </a:pathLst>
          </a:custGeom>
        </p:spPr>
        <p:txBody>
          <a:bodyPr wrap="square" rtlCol="0" anchor="ctr">
            <a:noAutofit/>
          </a:bodyPr>
          <a:lstStyle>
            <a:lvl1pPr marL="0" indent="0" algn="ctr">
              <a:buNone/>
              <a:defRPr sz="1050"/>
            </a:lvl1pPr>
          </a:lstStyle>
          <a:p>
            <a:pPr rtl="0"/>
            <a:r>
              <a:rPr lang="fr-FR" noProof="0"/>
              <a:t>Cliquez sur l'icône pour ajouter une image</a:t>
            </a:r>
          </a:p>
        </p:txBody>
      </p:sp>
      <p:sp>
        <p:nvSpPr>
          <p:cNvPr id="43" name="Espace réservé d’image 42">
            <a:extLst>
              <a:ext uri="{FF2B5EF4-FFF2-40B4-BE49-F238E27FC236}">
                <a16:creationId xmlns:a16="http://schemas.microsoft.com/office/drawing/2014/main" id="{9A7D62AC-CCFA-44C3-98ED-F750B562B964}"/>
              </a:ext>
            </a:extLst>
          </p:cNvPr>
          <p:cNvSpPr>
            <a:spLocks noGrp="1"/>
          </p:cNvSpPr>
          <p:nvPr>
            <p:ph type="pic" sz="quarter" idx="31"/>
          </p:nvPr>
        </p:nvSpPr>
        <p:spPr>
          <a:xfrm>
            <a:off x="1" y="3121794"/>
            <a:ext cx="1799279" cy="1097726"/>
          </a:xfrm>
          <a:custGeom>
            <a:avLst/>
            <a:gdLst>
              <a:gd name="connsiteX0" fmla="*/ 0 w 1799279"/>
              <a:gd name="connsiteY0" fmla="*/ 0 h 1097726"/>
              <a:gd name="connsiteX1" fmla="*/ 1799279 w 1799279"/>
              <a:gd name="connsiteY1" fmla="*/ 0 h 1097726"/>
              <a:gd name="connsiteX2" fmla="*/ 1324709 w 1799279"/>
              <a:gd name="connsiteY2" fmla="*/ 1097726 h 1097726"/>
              <a:gd name="connsiteX3" fmla="*/ 0 w 1799279"/>
              <a:gd name="connsiteY3" fmla="*/ 1097726 h 1097726"/>
            </a:gdLst>
            <a:ahLst/>
            <a:cxnLst>
              <a:cxn ang="0">
                <a:pos x="connsiteX0" y="connsiteY0"/>
              </a:cxn>
              <a:cxn ang="0">
                <a:pos x="connsiteX1" y="connsiteY1"/>
              </a:cxn>
              <a:cxn ang="0">
                <a:pos x="connsiteX2" y="connsiteY2"/>
              </a:cxn>
              <a:cxn ang="0">
                <a:pos x="connsiteX3" y="connsiteY3"/>
              </a:cxn>
            </a:cxnLst>
            <a:rect l="l" t="t" r="r" b="b"/>
            <a:pathLst>
              <a:path w="1799279" h="1097726">
                <a:moveTo>
                  <a:pt x="0" y="0"/>
                </a:moveTo>
                <a:lnTo>
                  <a:pt x="1799279" y="0"/>
                </a:lnTo>
                <a:lnTo>
                  <a:pt x="1324709" y="1097726"/>
                </a:lnTo>
                <a:lnTo>
                  <a:pt x="0" y="1097726"/>
                </a:lnTo>
                <a:close/>
              </a:path>
            </a:pathLst>
          </a:custGeom>
        </p:spPr>
        <p:txBody>
          <a:bodyPr wrap="square" rtlCol="0" anchor="ctr">
            <a:noAutofit/>
          </a:bodyPr>
          <a:lstStyle>
            <a:lvl1pPr marL="0" indent="0" algn="ctr">
              <a:buNone/>
              <a:defRPr sz="1050"/>
            </a:lvl1pPr>
          </a:lstStyle>
          <a:p>
            <a:pPr rtl="0"/>
            <a:r>
              <a:rPr lang="fr-FR" noProof="0"/>
              <a:t>Cliquez sur l'icône pour ajouter une image</a:t>
            </a:r>
          </a:p>
        </p:txBody>
      </p:sp>
      <p:sp>
        <p:nvSpPr>
          <p:cNvPr id="3" name="Espace réservé de la date 2">
            <a:extLst>
              <a:ext uri="{FF2B5EF4-FFF2-40B4-BE49-F238E27FC236}">
                <a16:creationId xmlns:a16="http://schemas.microsoft.com/office/drawing/2014/main" id="{CEEF1FEE-F11E-4D86-B18A-334DC8379152}"/>
              </a:ext>
            </a:extLst>
          </p:cNvPr>
          <p:cNvSpPr>
            <a:spLocks noGrp="1"/>
          </p:cNvSpPr>
          <p:nvPr>
            <p:ph type="dt" sz="half" idx="10"/>
          </p:nvPr>
        </p:nvSpPr>
        <p:spPr/>
        <p:txBody>
          <a:bodyPr rtlCol="0"/>
          <a:lstStyle/>
          <a:p>
            <a:pPr rtl="0"/>
            <a:r>
              <a:rPr lang="fr-FR" noProof="0"/>
              <a:t>7/01/20XX</a:t>
            </a:r>
          </a:p>
        </p:txBody>
      </p:sp>
      <p:sp>
        <p:nvSpPr>
          <p:cNvPr id="4" name="Espace réservé du pied de page 3">
            <a:extLst>
              <a:ext uri="{FF2B5EF4-FFF2-40B4-BE49-F238E27FC236}">
                <a16:creationId xmlns:a16="http://schemas.microsoft.com/office/drawing/2014/main" id="{E143D405-92C8-41A3-8CA8-EAB7EE6E983D}"/>
              </a:ext>
            </a:extLst>
          </p:cNvPr>
          <p:cNvSpPr>
            <a:spLocks noGrp="1"/>
          </p:cNvSpPr>
          <p:nvPr>
            <p:ph type="ftr" sz="quarter" idx="11"/>
          </p:nvPr>
        </p:nvSpPr>
        <p:spPr/>
        <p:txBody>
          <a:bodyPr rtlCol="0"/>
          <a:lstStyle/>
          <a:p>
            <a:pPr rtl="0"/>
            <a:r>
              <a:rPr lang="fr-FR" noProof="0"/>
              <a:t>Pitch deck</a:t>
            </a:r>
          </a:p>
        </p:txBody>
      </p:sp>
      <p:sp>
        <p:nvSpPr>
          <p:cNvPr id="5" name="Espace réservé du numéro de diapositive 4">
            <a:extLst>
              <a:ext uri="{FF2B5EF4-FFF2-40B4-BE49-F238E27FC236}">
                <a16:creationId xmlns:a16="http://schemas.microsoft.com/office/drawing/2014/main" id="{8813E559-638A-4105-95C4-0812BAFB7E3E}"/>
              </a:ext>
            </a:extLst>
          </p:cNvPr>
          <p:cNvSpPr>
            <a:spLocks noGrp="1"/>
          </p:cNvSpPr>
          <p:nvPr>
            <p:ph type="sldNum" sz="quarter" idx="12"/>
          </p:nvPr>
        </p:nvSpPr>
        <p:spPr/>
        <p:txBody>
          <a:bodyPr rtlCol="0"/>
          <a:lstStyle/>
          <a:p>
            <a:pPr rtl="0"/>
            <a:fld id="{9FF96520-E4CE-4EAD-8ABF-1D2297D6B3AA}" type="slidenum">
              <a:rPr lang="fr-FR" noProof="0" smtClean="0"/>
              <a:t>‹N°›</a:t>
            </a:fld>
            <a:endParaRPr lang="fr-FR" noProof="0"/>
          </a:p>
        </p:txBody>
      </p:sp>
      <p:sp>
        <p:nvSpPr>
          <p:cNvPr id="25" name="Titre 1">
            <a:extLst>
              <a:ext uri="{FF2B5EF4-FFF2-40B4-BE49-F238E27FC236}">
                <a16:creationId xmlns:a16="http://schemas.microsoft.com/office/drawing/2014/main" id="{0157B5A6-CA34-4D5D-9A70-14D478D55DE0}"/>
              </a:ext>
            </a:extLst>
          </p:cNvPr>
          <p:cNvSpPr>
            <a:spLocks noGrp="1"/>
          </p:cNvSpPr>
          <p:nvPr>
            <p:ph type="title"/>
          </p:nvPr>
        </p:nvSpPr>
        <p:spPr>
          <a:xfrm>
            <a:off x="1034142" y="670094"/>
            <a:ext cx="10134601" cy="924808"/>
          </a:xfrm>
        </p:spPr>
        <p:txBody>
          <a:bodyPr lIns="0" rtlCol="0">
            <a:normAutofit/>
          </a:bodyPr>
          <a:lstStyle>
            <a:lvl1pPr algn="ctr">
              <a:defRPr lang="en-US" sz="2800" kern="1200" cap="all" baseline="0" dirty="0">
                <a:solidFill>
                  <a:schemeClr val="accent1"/>
                </a:solidFill>
                <a:latin typeface="+mj-lt"/>
                <a:ea typeface="+mj-ea"/>
                <a:cs typeface="+mj-cs"/>
              </a:defRPr>
            </a:lvl1pPr>
          </a:lstStyle>
          <a:p>
            <a:pPr rtl="0"/>
            <a:r>
              <a:rPr lang="fr-FR" noProof="0"/>
              <a:t>Modifiez le style du titre</a:t>
            </a:r>
          </a:p>
        </p:txBody>
      </p:sp>
      <p:sp>
        <p:nvSpPr>
          <p:cNvPr id="28" name="Espace réservé du texte 15">
            <a:extLst>
              <a:ext uri="{FF2B5EF4-FFF2-40B4-BE49-F238E27FC236}">
                <a16:creationId xmlns:a16="http://schemas.microsoft.com/office/drawing/2014/main" id="{C0CAE507-1952-49D5-A01E-F3CEA53FEF39}"/>
              </a:ext>
            </a:extLst>
          </p:cNvPr>
          <p:cNvSpPr>
            <a:spLocks noGrp="1"/>
          </p:cNvSpPr>
          <p:nvPr>
            <p:ph type="body" sz="quarter" idx="25" hasCustomPrompt="1"/>
          </p:nvPr>
        </p:nvSpPr>
        <p:spPr>
          <a:xfrm>
            <a:off x="0" y="2325820"/>
            <a:ext cx="1799279" cy="320381"/>
          </a:xfrm>
        </p:spPr>
        <p:txBody>
          <a:bodyPr lIns="0" rtlCol="0" anchor="ctr">
            <a:noAutofit/>
          </a:bodyPr>
          <a:lstStyle>
            <a:lvl1pPr marL="0" indent="0" algn="ctr">
              <a:buNone/>
              <a:defRPr lang="en-US" sz="1200" kern="1200" cap="all" baseline="0" dirty="0">
                <a:solidFill>
                  <a:schemeClr val="accent1"/>
                </a:solidFill>
                <a:latin typeface="+mj-lt"/>
                <a:ea typeface="+mj-ea"/>
                <a:cs typeface="+mj-cs"/>
              </a:defRPr>
            </a:lvl1pPr>
          </a:lstStyle>
          <a:p>
            <a:pPr lvl="0" rtl="0"/>
            <a:r>
              <a:rPr lang="fr-FR" noProof="0"/>
              <a:t>nom</a:t>
            </a:r>
          </a:p>
        </p:txBody>
      </p:sp>
      <p:sp>
        <p:nvSpPr>
          <p:cNvPr id="29" name="Espace réservé du texte 18">
            <a:extLst>
              <a:ext uri="{FF2B5EF4-FFF2-40B4-BE49-F238E27FC236}">
                <a16:creationId xmlns:a16="http://schemas.microsoft.com/office/drawing/2014/main" id="{BC2F8ABF-1CD3-4283-BBC9-9536E8C0451D}"/>
              </a:ext>
            </a:extLst>
          </p:cNvPr>
          <p:cNvSpPr>
            <a:spLocks noGrp="1"/>
          </p:cNvSpPr>
          <p:nvPr>
            <p:ph type="body" sz="quarter" idx="26" hasCustomPrompt="1"/>
          </p:nvPr>
        </p:nvSpPr>
        <p:spPr>
          <a:xfrm>
            <a:off x="409" y="2586626"/>
            <a:ext cx="1798870" cy="361598"/>
          </a:xfrm>
        </p:spPr>
        <p:txBody>
          <a:bodyPr lIns="0" rtlCol="0">
            <a:normAutofit/>
          </a:bodyPr>
          <a:lstStyle>
            <a:lvl1pPr marL="0" indent="0" algn="ctr">
              <a:lnSpc>
                <a:spcPct val="150000"/>
              </a:lnSpc>
              <a:buFont typeface="Arial" panose="020B0604020202020204" pitchFamily="34" charset="0"/>
              <a:buNone/>
              <a:defRPr sz="900">
                <a:solidFill>
                  <a:schemeClr val="tx1"/>
                </a:solidFill>
              </a:defRPr>
            </a:lvl1pPr>
          </a:lstStyle>
          <a:p>
            <a:pPr lvl="0" rtl="0"/>
            <a:r>
              <a:rPr lang="fr-FR" noProof="0"/>
              <a:t>Titre</a:t>
            </a:r>
          </a:p>
        </p:txBody>
      </p:sp>
      <p:sp>
        <p:nvSpPr>
          <p:cNvPr id="67" name="Espace réservé du texte 15">
            <a:extLst>
              <a:ext uri="{FF2B5EF4-FFF2-40B4-BE49-F238E27FC236}">
                <a16:creationId xmlns:a16="http://schemas.microsoft.com/office/drawing/2014/main" id="{F3625817-ADC5-402C-BF70-E72E180EA94F}"/>
              </a:ext>
            </a:extLst>
          </p:cNvPr>
          <p:cNvSpPr>
            <a:spLocks noGrp="1"/>
          </p:cNvSpPr>
          <p:nvPr>
            <p:ph type="body" sz="quarter" idx="39" hasCustomPrompt="1"/>
          </p:nvPr>
        </p:nvSpPr>
        <p:spPr>
          <a:xfrm>
            <a:off x="3429000" y="2325820"/>
            <a:ext cx="1337117" cy="320381"/>
          </a:xfrm>
        </p:spPr>
        <p:txBody>
          <a:bodyPr lIns="0" rtlCol="0" anchor="ctr">
            <a:noAutofit/>
          </a:bodyPr>
          <a:lstStyle>
            <a:lvl1pPr marL="0" indent="0" algn="ctr">
              <a:buNone/>
              <a:defRPr lang="en-US" sz="1200" kern="1200" cap="all" baseline="0" dirty="0">
                <a:solidFill>
                  <a:schemeClr val="accent1"/>
                </a:solidFill>
                <a:latin typeface="+mj-lt"/>
                <a:ea typeface="+mj-ea"/>
                <a:cs typeface="+mj-cs"/>
              </a:defRPr>
            </a:lvl1pPr>
          </a:lstStyle>
          <a:p>
            <a:pPr lvl="0" rtl="0"/>
            <a:r>
              <a:rPr lang="fr-FR" noProof="0"/>
              <a:t>nom</a:t>
            </a:r>
          </a:p>
        </p:txBody>
      </p:sp>
      <p:sp>
        <p:nvSpPr>
          <p:cNvPr id="68" name="Espace réservé du texte 18">
            <a:extLst>
              <a:ext uri="{FF2B5EF4-FFF2-40B4-BE49-F238E27FC236}">
                <a16:creationId xmlns:a16="http://schemas.microsoft.com/office/drawing/2014/main" id="{1CD742BF-928E-4F96-A707-0762F7415A8F}"/>
              </a:ext>
            </a:extLst>
          </p:cNvPr>
          <p:cNvSpPr>
            <a:spLocks noGrp="1"/>
          </p:cNvSpPr>
          <p:nvPr>
            <p:ph type="body" sz="quarter" idx="40" hasCustomPrompt="1"/>
          </p:nvPr>
        </p:nvSpPr>
        <p:spPr>
          <a:xfrm>
            <a:off x="3429005" y="2586626"/>
            <a:ext cx="1336813" cy="361598"/>
          </a:xfrm>
        </p:spPr>
        <p:txBody>
          <a:bodyPr lIns="0" rtlCol="0">
            <a:normAutofit/>
          </a:bodyPr>
          <a:lstStyle>
            <a:lvl1pPr marL="0" indent="0" algn="ctr">
              <a:lnSpc>
                <a:spcPct val="150000"/>
              </a:lnSpc>
              <a:buFont typeface="Arial" panose="020B0604020202020204" pitchFamily="34" charset="0"/>
              <a:buNone/>
              <a:defRPr sz="900">
                <a:solidFill>
                  <a:schemeClr val="tx1"/>
                </a:solidFill>
              </a:defRPr>
            </a:lvl1pPr>
          </a:lstStyle>
          <a:p>
            <a:pPr lvl="0" rtl="0"/>
            <a:r>
              <a:rPr lang="fr-FR" noProof="0"/>
              <a:t>Titre</a:t>
            </a:r>
          </a:p>
        </p:txBody>
      </p:sp>
      <p:sp>
        <p:nvSpPr>
          <p:cNvPr id="69" name="Espace réservé du texte 15">
            <a:extLst>
              <a:ext uri="{FF2B5EF4-FFF2-40B4-BE49-F238E27FC236}">
                <a16:creationId xmlns:a16="http://schemas.microsoft.com/office/drawing/2014/main" id="{F63CF451-68B6-4006-B393-3926AD5577FC}"/>
              </a:ext>
            </a:extLst>
          </p:cNvPr>
          <p:cNvSpPr>
            <a:spLocks noGrp="1"/>
          </p:cNvSpPr>
          <p:nvPr>
            <p:ph type="body" sz="quarter" idx="41" hasCustomPrompt="1"/>
          </p:nvPr>
        </p:nvSpPr>
        <p:spPr>
          <a:xfrm>
            <a:off x="6395597" y="2325820"/>
            <a:ext cx="1337117" cy="320381"/>
          </a:xfrm>
        </p:spPr>
        <p:txBody>
          <a:bodyPr lIns="0" rtlCol="0" anchor="ctr">
            <a:noAutofit/>
          </a:bodyPr>
          <a:lstStyle>
            <a:lvl1pPr marL="0" indent="0" algn="ctr">
              <a:buNone/>
              <a:defRPr lang="en-US" sz="1200" kern="1200" cap="all" baseline="0" dirty="0">
                <a:solidFill>
                  <a:schemeClr val="accent1"/>
                </a:solidFill>
                <a:latin typeface="+mj-lt"/>
                <a:ea typeface="+mj-ea"/>
                <a:cs typeface="+mj-cs"/>
              </a:defRPr>
            </a:lvl1pPr>
          </a:lstStyle>
          <a:p>
            <a:pPr lvl="0" rtl="0"/>
            <a:r>
              <a:rPr lang="fr-FR" noProof="0"/>
              <a:t>nom</a:t>
            </a:r>
          </a:p>
        </p:txBody>
      </p:sp>
      <p:sp>
        <p:nvSpPr>
          <p:cNvPr id="70" name="Espace réservé du texte 18">
            <a:extLst>
              <a:ext uri="{FF2B5EF4-FFF2-40B4-BE49-F238E27FC236}">
                <a16:creationId xmlns:a16="http://schemas.microsoft.com/office/drawing/2014/main" id="{0812886F-184C-40A8-A729-8B4B49268797}"/>
              </a:ext>
            </a:extLst>
          </p:cNvPr>
          <p:cNvSpPr>
            <a:spLocks noGrp="1"/>
          </p:cNvSpPr>
          <p:nvPr>
            <p:ph type="body" sz="quarter" idx="42" hasCustomPrompt="1"/>
          </p:nvPr>
        </p:nvSpPr>
        <p:spPr>
          <a:xfrm>
            <a:off x="6395602" y="2586626"/>
            <a:ext cx="1336813" cy="361598"/>
          </a:xfrm>
        </p:spPr>
        <p:txBody>
          <a:bodyPr lIns="0" rtlCol="0">
            <a:normAutofit/>
          </a:bodyPr>
          <a:lstStyle>
            <a:lvl1pPr marL="0" indent="0" algn="ctr">
              <a:lnSpc>
                <a:spcPct val="150000"/>
              </a:lnSpc>
              <a:buFont typeface="Arial" panose="020B0604020202020204" pitchFamily="34" charset="0"/>
              <a:buNone/>
              <a:defRPr sz="900">
                <a:solidFill>
                  <a:schemeClr val="tx1"/>
                </a:solidFill>
              </a:defRPr>
            </a:lvl1pPr>
          </a:lstStyle>
          <a:p>
            <a:pPr lvl="0" rtl="0"/>
            <a:r>
              <a:rPr lang="fr-FR" noProof="0"/>
              <a:t>Titre</a:t>
            </a:r>
          </a:p>
        </p:txBody>
      </p:sp>
      <p:sp>
        <p:nvSpPr>
          <p:cNvPr id="71" name="Espace réservé du texte 15">
            <a:extLst>
              <a:ext uri="{FF2B5EF4-FFF2-40B4-BE49-F238E27FC236}">
                <a16:creationId xmlns:a16="http://schemas.microsoft.com/office/drawing/2014/main" id="{227745AB-F0A1-4D69-B3E7-1E05EC5A83C9}"/>
              </a:ext>
            </a:extLst>
          </p:cNvPr>
          <p:cNvSpPr>
            <a:spLocks noGrp="1"/>
          </p:cNvSpPr>
          <p:nvPr>
            <p:ph type="body" sz="quarter" idx="43" hasCustomPrompt="1"/>
          </p:nvPr>
        </p:nvSpPr>
        <p:spPr>
          <a:xfrm>
            <a:off x="9371508" y="2325820"/>
            <a:ext cx="1337117" cy="320381"/>
          </a:xfrm>
        </p:spPr>
        <p:txBody>
          <a:bodyPr lIns="0" rtlCol="0" anchor="ctr">
            <a:noAutofit/>
          </a:bodyPr>
          <a:lstStyle>
            <a:lvl1pPr marL="0" indent="0" algn="ctr">
              <a:buNone/>
              <a:defRPr lang="en-US" sz="1200" kern="1200" cap="all" baseline="0" dirty="0">
                <a:solidFill>
                  <a:schemeClr val="accent1"/>
                </a:solidFill>
                <a:latin typeface="+mj-lt"/>
                <a:ea typeface="+mj-ea"/>
                <a:cs typeface="+mj-cs"/>
              </a:defRPr>
            </a:lvl1pPr>
          </a:lstStyle>
          <a:p>
            <a:pPr lvl="0" rtl="0"/>
            <a:r>
              <a:rPr lang="fr-FR" noProof="0"/>
              <a:t>nom</a:t>
            </a:r>
          </a:p>
        </p:txBody>
      </p:sp>
      <p:sp>
        <p:nvSpPr>
          <p:cNvPr id="72" name="Espace réservé du texte 18">
            <a:extLst>
              <a:ext uri="{FF2B5EF4-FFF2-40B4-BE49-F238E27FC236}">
                <a16:creationId xmlns:a16="http://schemas.microsoft.com/office/drawing/2014/main" id="{FA1D1660-FDA5-41B8-9EE3-ADA0E15F0CD7}"/>
              </a:ext>
            </a:extLst>
          </p:cNvPr>
          <p:cNvSpPr>
            <a:spLocks noGrp="1"/>
          </p:cNvSpPr>
          <p:nvPr>
            <p:ph type="body" sz="quarter" idx="44" hasCustomPrompt="1"/>
          </p:nvPr>
        </p:nvSpPr>
        <p:spPr>
          <a:xfrm>
            <a:off x="9371513" y="2586626"/>
            <a:ext cx="1336813" cy="361598"/>
          </a:xfrm>
        </p:spPr>
        <p:txBody>
          <a:bodyPr lIns="0" rtlCol="0">
            <a:normAutofit/>
          </a:bodyPr>
          <a:lstStyle>
            <a:lvl1pPr marL="0" indent="0" algn="ctr">
              <a:lnSpc>
                <a:spcPct val="150000"/>
              </a:lnSpc>
              <a:buFont typeface="Arial" panose="020B0604020202020204" pitchFamily="34" charset="0"/>
              <a:buNone/>
              <a:defRPr sz="900">
                <a:solidFill>
                  <a:schemeClr val="tx1"/>
                </a:solidFill>
              </a:defRPr>
            </a:lvl1pPr>
          </a:lstStyle>
          <a:p>
            <a:pPr lvl="0" rtl="0"/>
            <a:r>
              <a:rPr lang="fr-FR" noProof="0"/>
              <a:t>Titre</a:t>
            </a:r>
          </a:p>
        </p:txBody>
      </p:sp>
      <p:sp>
        <p:nvSpPr>
          <p:cNvPr id="73" name="Espace réservé du texte 15">
            <a:extLst>
              <a:ext uri="{FF2B5EF4-FFF2-40B4-BE49-F238E27FC236}">
                <a16:creationId xmlns:a16="http://schemas.microsoft.com/office/drawing/2014/main" id="{40B672B5-5EF2-428E-8952-03BB5F47FB44}"/>
              </a:ext>
            </a:extLst>
          </p:cNvPr>
          <p:cNvSpPr>
            <a:spLocks noGrp="1"/>
          </p:cNvSpPr>
          <p:nvPr>
            <p:ph type="body" sz="quarter" idx="45" hasCustomPrompt="1"/>
          </p:nvPr>
        </p:nvSpPr>
        <p:spPr>
          <a:xfrm>
            <a:off x="1483375" y="4507480"/>
            <a:ext cx="1337117" cy="320381"/>
          </a:xfrm>
        </p:spPr>
        <p:txBody>
          <a:bodyPr lIns="0" rtlCol="0" anchor="ctr">
            <a:noAutofit/>
          </a:bodyPr>
          <a:lstStyle>
            <a:lvl1pPr marL="0" indent="0" algn="ctr">
              <a:buNone/>
              <a:defRPr lang="en-US" sz="1200" kern="1200" cap="all" baseline="0" dirty="0">
                <a:solidFill>
                  <a:schemeClr val="accent1"/>
                </a:solidFill>
                <a:latin typeface="+mj-lt"/>
                <a:ea typeface="+mj-ea"/>
                <a:cs typeface="+mj-cs"/>
              </a:defRPr>
            </a:lvl1pPr>
          </a:lstStyle>
          <a:p>
            <a:pPr lvl="0" rtl="0"/>
            <a:r>
              <a:rPr lang="fr-FR" noProof="0"/>
              <a:t>nom</a:t>
            </a:r>
          </a:p>
        </p:txBody>
      </p:sp>
      <p:sp>
        <p:nvSpPr>
          <p:cNvPr id="74" name="Espace réservé du texte 18">
            <a:extLst>
              <a:ext uri="{FF2B5EF4-FFF2-40B4-BE49-F238E27FC236}">
                <a16:creationId xmlns:a16="http://schemas.microsoft.com/office/drawing/2014/main" id="{AAB3392A-4B63-483C-B97B-A962BA72959A}"/>
              </a:ext>
            </a:extLst>
          </p:cNvPr>
          <p:cNvSpPr>
            <a:spLocks noGrp="1"/>
          </p:cNvSpPr>
          <p:nvPr>
            <p:ph type="body" sz="quarter" idx="46" hasCustomPrompt="1"/>
          </p:nvPr>
        </p:nvSpPr>
        <p:spPr>
          <a:xfrm>
            <a:off x="1483380" y="4768286"/>
            <a:ext cx="1336813" cy="361598"/>
          </a:xfrm>
        </p:spPr>
        <p:txBody>
          <a:bodyPr lIns="0" rtlCol="0">
            <a:normAutofit/>
          </a:bodyPr>
          <a:lstStyle>
            <a:lvl1pPr marL="0" indent="0" algn="ctr">
              <a:lnSpc>
                <a:spcPct val="150000"/>
              </a:lnSpc>
              <a:buFont typeface="Arial" panose="020B0604020202020204" pitchFamily="34" charset="0"/>
              <a:buNone/>
              <a:defRPr sz="900">
                <a:solidFill>
                  <a:schemeClr val="tx1"/>
                </a:solidFill>
              </a:defRPr>
            </a:lvl1pPr>
          </a:lstStyle>
          <a:p>
            <a:pPr lvl="0" rtl="0"/>
            <a:r>
              <a:rPr lang="fr-FR" noProof="0"/>
              <a:t>Titre</a:t>
            </a:r>
          </a:p>
        </p:txBody>
      </p:sp>
      <p:sp>
        <p:nvSpPr>
          <p:cNvPr id="75" name="Espace réservé du texte 15">
            <a:extLst>
              <a:ext uri="{FF2B5EF4-FFF2-40B4-BE49-F238E27FC236}">
                <a16:creationId xmlns:a16="http://schemas.microsoft.com/office/drawing/2014/main" id="{52F154E0-81D0-4ED7-81F5-F2A41F6EE2EA}"/>
              </a:ext>
            </a:extLst>
          </p:cNvPr>
          <p:cNvSpPr>
            <a:spLocks noGrp="1"/>
          </p:cNvSpPr>
          <p:nvPr>
            <p:ph type="body" sz="quarter" idx="47" hasCustomPrompt="1"/>
          </p:nvPr>
        </p:nvSpPr>
        <p:spPr>
          <a:xfrm>
            <a:off x="4457493" y="4507480"/>
            <a:ext cx="1337117" cy="320381"/>
          </a:xfrm>
        </p:spPr>
        <p:txBody>
          <a:bodyPr lIns="0" rtlCol="0" anchor="ctr">
            <a:noAutofit/>
          </a:bodyPr>
          <a:lstStyle>
            <a:lvl1pPr marL="0" indent="0" algn="ctr">
              <a:buNone/>
              <a:defRPr lang="en-US" sz="1200" kern="1200" cap="all" baseline="0" dirty="0">
                <a:solidFill>
                  <a:schemeClr val="accent1"/>
                </a:solidFill>
                <a:latin typeface="+mj-lt"/>
                <a:ea typeface="+mj-ea"/>
                <a:cs typeface="+mj-cs"/>
              </a:defRPr>
            </a:lvl1pPr>
          </a:lstStyle>
          <a:p>
            <a:pPr lvl="0" rtl="0"/>
            <a:r>
              <a:rPr lang="fr-FR" noProof="0"/>
              <a:t>nom</a:t>
            </a:r>
          </a:p>
        </p:txBody>
      </p:sp>
      <p:sp>
        <p:nvSpPr>
          <p:cNvPr id="76" name="Espace réservé du texte 18">
            <a:extLst>
              <a:ext uri="{FF2B5EF4-FFF2-40B4-BE49-F238E27FC236}">
                <a16:creationId xmlns:a16="http://schemas.microsoft.com/office/drawing/2014/main" id="{D57D2666-5AA0-4552-8434-DE134549DA05}"/>
              </a:ext>
            </a:extLst>
          </p:cNvPr>
          <p:cNvSpPr>
            <a:spLocks noGrp="1"/>
          </p:cNvSpPr>
          <p:nvPr>
            <p:ph type="body" sz="quarter" idx="48" hasCustomPrompt="1"/>
          </p:nvPr>
        </p:nvSpPr>
        <p:spPr>
          <a:xfrm>
            <a:off x="4457498" y="4768286"/>
            <a:ext cx="1336813" cy="361598"/>
          </a:xfrm>
        </p:spPr>
        <p:txBody>
          <a:bodyPr lIns="0" rtlCol="0">
            <a:normAutofit/>
          </a:bodyPr>
          <a:lstStyle>
            <a:lvl1pPr marL="0" indent="0" algn="ctr">
              <a:lnSpc>
                <a:spcPct val="150000"/>
              </a:lnSpc>
              <a:buFont typeface="Arial" panose="020B0604020202020204" pitchFamily="34" charset="0"/>
              <a:buNone/>
              <a:defRPr sz="900">
                <a:solidFill>
                  <a:schemeClr val="tx1"/>
                </a:solidFill>
              </a:defRPr>
            </a:lvl1pPr>
          </a:lstStyle>
          <a:p>
            <a:pPr lvl="0" rtl="0"/>
            <a:r>
              <a:rPr lang="fr-FR" noProof="0"/>
              <a:t>Titre</a:t>
            </a:r>
          </a:p>
        </p:txBody>
      </p:sp>
      <p:sp>
        <p:nvSpPr>
          <p:cNvPr id="77" name="Espace réservé du texte 15">
            <a:extLst>
              <a:ext uri="{FF2B5EF4-FFF2-40B4-BE49-F238E27FC236}">
                <a16:creationId xmlns:a16="http://schemas.microsoft.com/office/drawing/2014/main" id="{7E6E0780-44C2-48C7-99F2-E711D9BFA855}"/>
              </a:ext>
            </a:extLst>
          </p:cNvPr>
          <p:cNvSpPr>
            <a:spLocks noGrp="1"/>
          </p:cNvSpPr>
          <p:nvPr>
            <p:ph type="body" sz="quarter" idx="49" hasCustomPrompt="1"/>
          </p:nvPr>
        </p:nvSpPr>
        <p:spPr>
          <a:xfrm>
            <a:off x="7416963" y="4502202"/>
            <a:ext cx="1337117" cy="320381"/>
          </a:xfrm>
        </p:spPr>
        <p:txBody>
          <a:bodyPr lIns="0" rtlCol="0" anchor="ctr">
            <a:noAutofit/>
          </a:bodyPr>
          <a:lstStyle>
            <a:lvl1pPr marL="0" indent="0" algn="ctr">
              <a:buNone/>
              <a:defRPr lang="en-US" sz="1200" kern="1200" cap="all" baseline="0" dirty="0">
                <a:solidFill>
                  <a:schemeClr val="accent1"/>
                </a:solidFill>
                <a:latin typeface="+mj-lt"/>
                <a:ea typeface="+mj-ea"/>
                <a:cs typeface="+mj-cs"/>
              </a:defRPr>
            </a:lvl1pPr>
          </a:lstStyle>
          <a:p>
            <a:pPr lvl="0" rtl="0"/>
            <a:r>
              <a:rPr lang="fr-FR" noProof="0"/>
              <a:t>nom</a:t>
            </a:r>
          </a:p>
        </p:txBody>
      </p:sp>
      <p:sp>
        <p:nvSpPr>
          <p:cNvPr id="78" name="Espace réservé du texte 18">
            <a:extLst>
              <a:ext uri="{FF2B5EF4-FFF2-40B4-BE49-F238E27FC236}">
                <a16:creationId xmlns:a16="http://schemas.microsoft.com/office/drawing/2014/main" id="{41A5DBDC-E19D-4B74-863C-D63A78E49380}"/>
              </a:ext>
            </a:extLst>
          </p:cNvPr>
          <p:cNvSpPr>
            <a:spLocks noGrp="1"/>
          </p:cNvSpPr>
          <p:nvPr>
            <p:ph type="body" sz="quarter" idx="50" hasCustomPrompt="1"/>
          </p:nvPr>
        </p:nvSpPr>
        <p:spPr>
          <a:xfrm>
            <a:off x="7416968" y="4763008"/>
            <a:ext cx="1336813" cy="361598"/>
          </a:xfrm>
        </p:spPr>
        <p:txBody>
          <a:bodyPr lIns="0" rtlCol="0">
            <a:normAutofit/>
          </a:bodyPr>
          <a:lstStyle>
            <a:lvl1pPr marL="0" indent="0" algn="ctr">
              <a:lnSpc>
                <a:spcPct val="150000"/>
              </a:lnSpc>
              <a:buFont typeface="Arial" panose="020B0604020202020204" pitchFamily="34" charset="0"/>
              <a:buNone/>
              <a:defRPr sz="900">
                <a:solidFill>
                  <a:schemeClr val="tx1"/>
                </a:solidFill>
              </a:defRPr>
            </a:lvl1pPr>
          </a:lstStyle>
          <a:p>
            <a:pPr lvl="0" rtl="0"/>
            <a:r>
              <a:rPr lang="fr-FR" noProof="0"/>
              <a:t>Titre</a:t>
            </a:r>
          </a:p>
        </p:txBody>
      </p:sp>
      <p:sp>
        <p:nvSpPr>
          <p:cNvPr id="79" name="Espace réservé du texte 15">
            <a:extLst>
              <a:ext uri="{FF2B5EF4-FFF2-40B4-BE49-F238E27FC236}">
                <a16:creationId xmlns:a16="http://schemas.microsoft.com/office/drawing/2014/main" id="{EEFB1377-2783-49F1-A131-38F4B63B90C4}"/>
              </a:ext>
            </a:extLst>
          </p:cNvPr>
          <p:cNvSpPr>
            <a:spLocks noGrp="1"/>
          </p:cNvSpPr>
          <p:nvPr>
            <p:ph type="body" sz="quarter" idx="51" hasCustomPrompt="1"/>
          </p:nvPr>
        </p:nvSpPr>
        <p:spPr>
          <a:xfrm>
            <a:off x="10376433" y="4527297"/>
            <a:ext cx="1799279" cy="320381"/>
          </a:xfrm>
        </p:spPr>
        <p:txBody>
          <a:bodyPr lIns="0" rtlCol="0" anchor="ctr">
            <a:noAutofit/>
          </a:bodyPr>
          <a:lstStyle>
            <a:lvl1pPr marL="0" indent="0" algn="ctr">
              <a:buNone/>
              <a:defRPr lang="en-US" sz="1200" kern="1200" cap="all" baseline="0" dirty="0">
                <a:solidFill>
                  <a:schemeClr val="accent1"/>
                </a:solidFill>
                <a:latin typeface="+mj-lt"/>
                <a:ea typeface="+mj-ea"/>
                <a:cs typeface="+mj-cs"/>
              </a:defRPr>
            </a:lvl1pPr>
          </a:lstStyle>
          <a:p>
            <a:pPr lvl="0" rtl="0"/>
            <a:r>
              <a:rPr lang="fr-FR" noProof="0"/>
              <a:t>nom</a:t>
            </a:r>
          </a:p>
        </p:txBody>
      </p:sp>
      <p:sp>
        <p:nvSpPr>
          <p:cNvPr id="80" name="Espace réservé du texte 18">
            <a:extLst>
              <a:ext uri="{FF2B5EF4-FFF2-40B4-BE49-F238E27FC236}">
                <a16:creationId xmlns:a16="http://schemas.microsoft.com/office/drawing/2014/main" id="{C188F315-95C8-490A-AB31-6B6D7A7A5357}"/>
              </a:ext>
            </a:extLst>
          </p:cNvPr>
          <p:cNvSpPr>
            <a:spLocks noGrp="1"/>
          </p:cNvSpPr>
          <p:nvPr>
            <p:ph type="body" sz="quarter" idx="52" hasCustomPrompt="1"/>
          </p:nvPr>
        </p:nvSpPr>
        <p:spPr>
          <a:xfrm>
            <a:off x="10376438" y="4788103"/>
            <a:ext cx="1798870" cy="361598"/>
          </a:xfrm>
        </p:spPr>
        <p:txBody>
          <a:bodyPr lIns="0" rtlCol="0">
            <a:normAutofit/>
          </a:bodyPr>
          <a:lstStyle>
            <a:lvl1pPr marL="0" indent="0" algn="ctr">
              <a:lnSpc>
                <a:spcPct val="150000"/>
              </a:lnSpc>
              <a:buFont typeface="Arial" panose="020B0604020202020204" pitchFamily="34" charset="0"/>
              <a:buNone/>
              <a:defRPr sz="900">
                <a:solidFill>
                  <a:schemeClr val="tx1"/>
                </a:solidFill>
              </a:defRPr>
            </a:lvl1pPr>
          </a:lstStyle>
          <a:p>
            <a:pPr lvl="0" rtl="0"/>
            <a:r>
              <a:rPr lang="fr-FR" noProof="0"/>
              <a:t>Titre</a:t>
            </a:r>
          </a:p>
        </p:txBody>
      </p:sp>
    </p:spTree>
    <p:extLst>
      <p:ext uri="{BB962C8B-B14F-4D97-AF65-F5344CB8AC3E}">
        <p14:creationId xmlns:p14="http://schemas.microsoft.com/office/powerpoint/2010/main" val="10519082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lonne Contenu 4 avec icôn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DD6B45A-9FA0-4D2A-8BEF-4709BD5C14CA}"/>
              </a:ext>
            </a:extLst>
          </p:cNvPr>
          <p:cNvSpPr>
            <a:spLocks noGrp="1"/>
          </p:cNvSpPr>
          <p:nvPr>
            <p:ph type="title"/>
          </p:nvPr>
        </p:nvSpPr>
        <p:spPr>
          <a:xfrm>
            <a:off x="1034142" y="1110286"/>
            <a:ext cx="10515600" cy="924808"/>
          </a:xfrm>
        </p:spPr>
        <p:txBody>
          <a:bodyPr lIns="0" rtlCol="0">
            <a:normAutofit/>
          </a:bodyPr>
          <a:lstStyle>
            <a:lvl1pPr>
              <a:defRPr lang="en-US" sz="2800" kern="1200" cap="all" baseline="0" dirty="0">
                <a:solidFill>
                  <a:schemeClr val="accent1"/>
                </a:solidFill>
                <a:latin typeface="+mj-lt"/>
                <a:ea typeface="+mj-ea"/>
                <a:cs typeface="+mj-cs"/>
              </a:defRPr>
            </a:lvl1pPr>
          </a:lstStyle>
          <a:p>
            <a:pPr rtl="0"/>
            <a:r>
              <a:rPr lang="fr-FR" noProof="0"/>
              <a:t>Modifiez le style du titre</a:t>
            </a:r>
          </a:p>
        </p:txBody>
      </p:sp>
      <p:sp>
        <p:nvSpPr>
          <p:cNvPr id="3" name="Espace réservé de la date 2">
            <a:extLst>
              <a:ext uri="{FF2B5EF4-FFF2-40B4-BE49-F238E27FC236}">
                <a16:creationId xmlns:a16="http://schemas.microsoft.com/office/drawing/2014/main" id="{98EC90C5-A811-4E5C-ADD1-A89DB4E94DAA}"/>
              </a:ext>
            </a:extLst>
          </p:cNvPr>
          <p:cNvSpPr>
            <a:spLocks noGrp="1"/>
          </p:cNvSpPr>
          <p:nvPr>
            <p:ph type="dt" sz="half" idx="20"/>
          </p:nvPr>
        </p:nvSpPr>
        <p:spPr/>
        <p:txBody>
          <a:bodyPr rtlCol="0"/>
          <a:lstStyle/>
          <a:p>
            <a:pPr rtl="0"/>
            <a:r>
              <a:rPr lang="fr-FR" noProof="0"/>
              <a:t>7/01/20XX</a:t>
            </a:r>
          </a:p>
        </p:txBody>
      </p:sp>
      <p:sp>
        <p:nvSpPr>
          <p:cNvPr id="4" name="Espace réservé du pied de page 3">
            <a:extLst>
              <a:ext uri="{FF2B5EF4-FFF2-40B4-BE49-F238E27FC236}">
                <a16:creationId xmlns:a16="http://schemas.microsoft.com/office/drawing/2014/main" id="{3356B621-AE19-45D3-B25F-23256C242DDD}"/>
              </a:ext>
            </a:extLst>
          </p:cNvPr>
          <p:cNvSpPr>
            <a:spLocks noGrp="1"/>
          </p:cNvSpPr>
          <p:nvPr>
            <p:ph type="ftr" sz="quarter" idx="21"/>
          </p:nvPr>
        </p:nvSpPr>
        <p:spPr/>
        <p:txBody>
          <a:bodyPr rtlCol="0"/>
          <a:lstStyle/>
          <a:p>
            <a:pPr rtl="0"/>
            <a:r>
              <a:rPr lang="fr-FR" noProof="0"/>
              <a:t>Pitch deck</a:t>
            </a:r>
          </a:p>
        </p:txBody>
      </p:sp>
      <p:sp>
        <p:nvSpPr>
          <p:cNvPr id="5" name="Espace réservé du numéro de diapositive 4">
            <a:extLst>
              <a:ext uri="{FF2B5EF4-FFF2-40B4-BE49-F238E27FC236}">
                <a16:creationId xmlns:a16="http://schemas.microsoft.com/office/drawing/2014/main" id="{158BDCB2-D8C3-4571-8154-76BEA9AE41A8}"/>
              </a:ext>
            </a:extLst>
          </p:cNvPr>
          <p:cNvSpPr>
            <a:spLocks noGrp="1"/>
          </p:cNvSpPr>
          <p:nvPr>
            <p:ph type="sldNum" sz="quarter" idx="22"/>
          </p:nvPr>
        </p:nvSpPr>
        <p:spPr/>
        <p:txBody>
          <a:bodyPr rtlCol="0"/>
          <a:lstStyle/>
          <a:p>
            <a:pPr rtl="0"/>
            <a:fld id="{B5CEABB6-07DC-46E8-9B57-56EC44A396E5}" type="slidenum">
              <a:rPr lang="fr-FR" noProof="0" smtClean="0"/>
              <a:t>‹N°›</a:t>
            </a:fld>
            <a:endParaRPr lang="fr-FR" noProof="0"/>
          </a:p>
        </p:txBody>
      </p:sp>
      <p:cxnSp>
        <p:nvCxnSpPr>
          <p:cNvPr id="7" name="Connecteur droit 6">
            <a:extLst>
              <a:ext uri="{FF2B5EF4-FFF2-40B4-BE49-F238E27FC236}">
                <a16:creationId xmlns:a16="http://schemas.microsoft.com/office/drawing/2014/main" id="{F87A579D-F737-4350-8205-BCA37BAFE1AB}"/>
              </a:ext>
            </a:extLst>
          </p:cNvPr>
          <p:cNvCxnSpPr>
            <a:cxnSpLocks/>
          </p:cNvCxnSpPr>
          <p:nvPr userDrawn="1"/>
        </p:nvCxnSpPr>
        <p:spPr>
          <a:xfrm>
            <a:off x="1121228" y="0"/>
            <a:ext cx="0" cy="111028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Espace réservé du texte 2">
            <a:extLst>
              <a:ext uri="{FF2B5EF4-FFF2-40B4-BE49-F238E27FC236}">
                <a16:creationId xmlns:a16="http://schemas.microsoft.com/office/drawing/2014/main" id="{3135F811-46C6-4574-99D7-6B90FE873BDF}"/>
              </a:ext>
            </a:extLst>
          </p:cNvPr>
          <p:cNvSpPr>
            <a:spLocks noGrp="1"/>
          </p:cNvSpPr>
          <p:nvPr>
            <p:ph type="body" idx="1" hasCustomPrompt="1"/>
          </p:nvPr>
        </p:nvSpPr>
        <p:spPr>
          <a:xfrm>
            <a:off x="838200" y="3788813"/>
            <a:ext cx="2330726" cy="804859"/>
          </a:xfrm>
        </p:spPr>
        <p:txBody>
          <a:bodyPr lIns="0" rIns="0" rtlCol="0" anchor="b">
            <a:noAutofit/>
          </a:bodyPr>
          <a:lstStyle>
            <a:lvl1pPr marL="0" indent="0" algn="ctr">
              <a:buNone/>
              <a:defRPr lang="en-US" sz="32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a:t>
            </a:r>
          </a:p>
        </p:txBody>
      </p:sp>
      <p:sp>
        <p:nvSpPr>
          <p:cNvPr id="21" name="Espace réservé du contenu 3">
            <a:extLst>
              <a:ext uri="{FF2B5EF4-FFF2-40B4-BE49-F238E27FC236}">
                <a16:creationId xmlns:a16="http://schemas.microsoft.com/office/drawing/2014/main" id="{AB03F056-6BD3-4D1E-B794-6796E05CC4CF}"/>
              </a:ext>
            </a:extLst>
          </p:cNvPr>
          <p:cNvSpPr>
            <a:spLocks noGrp="1"/>
          </p:cNvSpPr>
          <p:nvPr>
            <p:ph sz="half" idx="2" hasCustomPrompt="1"/>
          </p:nvPr>
        </p:nvSpPr>
        <p:spPr>
          <a:xfrm>
            <a:off x="838200" y="5120722"/>
            <a:ext cx="2330726" cy="853167"/>
          </a:xfrm>
        </p:spPr>
        <p:txBody>
          <a:bodyPr lIns="0" rIns="0" rtlCol="0">
            <a:normAutofit/>
          </a:bodyPr>
          <a:lstStyle>
            <a:lvl1pPr marL="0" indent="0" algn="ctr">
              <a:lnSpc>
                <a:spcPct val="100000"/>
              </a:lnSpc>
              <a:buNone/>
              <a:defRPr sz="1200" spc="50" baseline="0">
                <a:solidFill>
                  <a:schemeClr val="tx1">
                    <a:lumMod val="75000"/>
                    <a:lumOff val="25000"/>
                  </a:schemeClr>
                </a:solidFill>
              </a:defRPr>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rtl="0"/>
            <a:r>
              <a:rPr lang="fr-FR" noProof="0"/>
              <a:t>Modifiez les styles du texte</a:t>
            </a:r>
          </a:p>
        </p:txBody>
      </p:sp>
      <p:sp>
        <p:nvSpPr>
          <p:cNvPr id="22" name="Espace réservé du texte 4">
            <a:extLst>
              <a:ext uri="{FF2B5EF4-FFF2-40B4-BE49-F238E27FC236}">
                <a16:creationId xmlns:a16="http://schemas.microsoft.com/office/drawing/2014/main" id="{DD442E15-02E7-470A-B455-1641DC03E513}"/>
              </a:ext>
            </a:extLst>
          </p:cNvPr>
          <p:cNvSpPr>
            <a:spLocks noGrp="1"/>
          </p:cNvSpPr>
          <p:nvPr>
            <p:ph type="body" sz="quarter" idx="3" hasCustomPrompt="1"/>
          </p:nvPr>
        </p:nvSpPr>
        <p:spPr>
          <a:xfrm>
            <a:off x="3562665" y="3788813"/>
            <a:ext cx="2342205" cy="804859"/>
          </a:xfrm>
        </p:spPr>
        <p:txBody>
          <a:bodyPr lIns="0" rIns="0" rtlCol="0" anchor="b">
            <a:noAutofit/>
          </a:bodyPr>
          <a:lstStyle>
            <a:lvl1pPr marL="0" indent="0" algn="ctr">
              <a:buNone/>
              <a:defRPr lang="en-US" sz="32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a:t>
            </a:r>
          </a:p>
        </p:txBody>
      </p:sp>
      <p:sp>
        <p:nvSpPr>
          <p:cNvPr id="23" name="Espace réservé du contenu 5">
            <a:extLst>
              <a:ext uri="{FF2B5EF4-FFF2-40B4-BE49-F238E27FC236}">
                <a16:creationId xmlns:a16="http://schemas.microsoft.com/office/drawing/2014/main" id="{7AB804A3-DDE8-4F7C-AA96-94BD898660F1}"/>
              </a:ext>
            </a:extLst>
          </p:cNvPr>
          <p:cNvSpPr>
            <a:spLocks noGrp="1"/>
          </p:cNvSpPr>
          <p:nvPr>
            <p:ph sz="quarter" idx="4" hasCustomPrompt="1"/>
          </p:nvPr>
        </p:nvSpPr>
        <p:spPr>
          <a:xfrm>
            <a:off x="3562665" y="5120722"/>
            <a:ext cx="2342205" cy="853167"/>
          </a:xfrm>
        </p:spPr>
        <p:txBody>
          <a:bodyPr lIns="0" rIns="0" rtlCol="0">
            <a:normAutofit/>
          </a:bodyPr>
          <a:lstStyle>
            <a:lvl1pPr marL="0" indent="0" algn="ctr">
              <a:lnSpc>
                <a:spcPct val="100000"/>
              </a:lnSpc>
              <a:buNone/>
              <a:defRPr sz="1200" spc="50" baseline="0">
                <a:solidFill>
                  <a:schemeClr val="tx1">
                    <a:lumMod val="75000"/>
                    <a:lumOff val="25000"/>
                  </a:schemeClr>
                </a:solidFill>
              </a:defRPr>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rtl="0"/>
            <a:r>
              <a:rPr lang="fr-FR" noProof="0"/>
              <a:t>Modifiez les styles du texte</a:t>
            </a:r>
          </a:p>
        </p:txBody>
      </p:sp>
      <p:sp>
        <p:nvSpPr>
          <p:cNvPr id="24" name="Espace réservé du texte 2">
            <a:extLst>
              <a:ext uri="{FF2B5EF4-FFF2-40B4-BE49-F238E27FC236}">
                <a16:creationId xmlns:a16="http://schemas.microsoft.com/office/drawing/2014/main" id="{41D76E21-775F-4F86-8F17-E8258055D6DE}"/>
              </a:ext>
            </a:extLst>
          </p:cNvPr>
          <p:cNvSpPr>
            <a:spLocks noGrp="1"/>
          </p:cNvSpPr>
          <p:nvPr>
            <p:ph type="body" idx="13" hasCustomPrompt="1"/>
          </p:nvPr>
        </p:nvSpPr>
        <p:spPr>
          <a:xfrm>
            <a:off x="6298609" y="3788813"/>
            <a:ext cx="2330726" cy="804859"/>
          </a:xfrm>
        </p:spPr>
        <p:txBody>
          <a:bodyPr lIns="0" rIns="0" rtlCol="0" anchor="b">
            <a:noAutofit/>
          </a:bodyPr>
          <a:lstStyle>
            <a:lvl1pPr marL="0" indent="0" algn="ctr">
              <a:buNone/>
              <a:defRPr lang="en-US" sz="32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a:t>
            </a:r>
          </a:p>
        </p:txBody>
      </p:sp>
      <p:sp>
        <p:nvSpPr>
          <p:cNvPr id="25" name="Espace réservé du contenu 3">
            <a:extLst>
              <a:ext uri="{FF2B5EF4-FFF2-40B4-BE49-F238E27FC236}">
                <a16:creationId xmlns:a16="http://schemas.microsoft.com/office/drawing/2014/main" id="{290EB005-534F-4E5E-81D4-3795AF32C8FB}"/>
              </a:ext>
            </a:extLst>
          </p:cNvPr>
          <p:cNvSpPr>
            <a:spLocks noGrp="1"/>
          </p:cNvSpPr>
          <p:nvPr>
            <p:ph sz="half" idx="14" hasCustomPrompt="1"/>
          </p:nvPr>
        </p:nvSpPr>
        <p:spPr>
          <a:xfrm>
            <a:off x="6298609" y="5120722"/>
            <a:ext cx="2330726" cy="853167"/>
          </a:xfrm>
        </p:spPr>
        <p:txBody>
          <a:bodyPr lIns="0" rIns="0" rtlCol="0">
            <a:normAutofit/>
          </a:bodyPr>
          <a:lstStyle>
            <a:lvl1pPr marL="0" indent="0" algn="ctr">
              <a:lnSpc>
                <a:spcPct val="100000"/>
              </a:lnSpc>
              <a:buNone/>
              <a:defRPr sz="1200" spc="50" baseline="0">
                <a:solidFill>
                  <a:schemeClr val="tx1">
                    <a:lumMod val="75000"/>
                    <a:lumOff val="25000"/>
                  </a:schemeClr>
                </a:solidFill>
              </a:defRPr>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rtl="0"/>
            <a:r>
              <a:rPr lang="fr-FR" noProof="0"/>
              <a:t>Modifiez les styles du texte</a:t>
            </a:r>
          </a:p>
        </p:txBody>
      </p:sp>
      <p:sp>
        <p:nvSpPr>
          <p:cNvPr id="26" name="Espace réservé du texte 2">
            <a:extLst>
              <a:ext uri="{FF2B5EF4-FFF2-40B4-BE49-F238E27FC236}">
                <a16:creationId xmlns:a16="http://schemas.microsoft.com/office/drawing/2014/main" id="{4DDA664B-9E00-41E2-903A-87130EEDB2DF}"/>
              </a:ext>
            </a:extLst>
          </p:cNvPr>
          <p:cNvSpPr>
            <a:spLocks noGrp="1"/>
          </p:cNvSpPr>
          <p:nvPr>
            <p:ph type="body" idx="15" hasCustomPrompt="1"/>
          </p:nvPr>
        </p:nvSpPr>
        <p:spPr>
          <a:xfrm>
            <a:off x="9023074" y="3788457"/>
            <a:ext cx="2330726" cy="804859"/>
          </a:xfrm>
        </p:spPr>
        <p:txBody>
          <a:bodyPr lIns="0" rIns="0" rtlCol="0" anchor="b">
            <a:noAutofit/>
          </a:bodyPr>
          <a:lstStyle>
            <a:lvl1pPr marL="0" indent="0" algn="ctr">
              <a:buNone/>
              <a:defRPr lang="en-US" sz="32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a:t>
            </a:r>
          </a:p>
        </p:txBody>
      </p:sp>
      <p:sp>
        <p:nvSpPr>
          <p:cNvPr id="27" name="Espace réservé du contenu 3">
            <a:extLst>
              <a:ext uri="{FF2B5EF4-FFF2-40B4-BE49-F238E27FC236}">
                <a16:creationId xmlns:a16="http://schemas.microsoft.com/office/drawing/2014/main" id="{F38183B6-48F8-4715-8596-BFC77AFE9243}"/>
              </a:ext>
            </a:extLst>
          </p:cNvPr>
          <p:cNvSpPr>
            <a:spLocks noGrp="1"/>
          </p:cNvSpPr>
          <p:nvPr>
            <p:ph sz="half" idx="16" hasCustomPrompt="1"/>
          </p:nvPr>
        </p:nvSpPr>
        <p:spPr>
          <a:xfrm>
            <a:off x="9023074" y="5120366"/>
            <a:ext cx="2330726" cy="853167"/>
          </a:xfrm>
        </p:spPr>
        <p:txBody>
          <a:bodyPr lIns="0" rIns="0" rtlCol="0">
            <a:normAutofit/>
          </a:bodyPr>
          <a:lstStyle>
            <a:lvl1pPr marL="0" indent="0" algn="ctr">
              <a:lnSpc>
                <a:spcPct val="100000"/>
              </a:lnSpc>
              <a:buNone/>
              <a:defRPr sz="1200" spc="50" baseline="0">
                <a:solidFill>
                  <a:schemeClr val="tx1">
                    <a:lumMod val="75000"/>
                    <a:lumOff val="25000"/>
                  </a:schemeClr>
                </a:solidFill>
              </a:defRPr>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rtl="0"/>
            <a:r>
              <a:rPr lang="fr-FR" noProof="0"/>
              <a:t>Modifiez les styles du texte</a:t>
            </a:r>
          </a:p>
        </p:txBody>
      </p:sp>
      <p:sp>
        <p:nvSpPr>
          <p:cNvPr id="28" name="Espace réservé du texte 2">
            <a:extLst>
              <a:ext uri="{FF2B5EF4-FFF2-40B4-BE49-F238E27FC236}">
                <a16:creationId xmlns:a16="http://schemas.microsoft.com/office/drawing/2014/main" id="{0C6D44CB-DAE7-40C8-B7B5-3AC0F92E224A}"/>
              </a:ext>
            </a:extLst>
          </p:cNvPr>
          <p:cNvSpPr>
            <a:spLocks noGrp="1"/>
          </p:cNvSpPr>
          <p:nvPr>
            <p:ph type="body" idx="17" hasCustomPrompt="1"/>
          </p:nvPr>
        </p:nvSpPr>
        <p:spPr>
          <a:xfrm>
            <a:off x="838200" y="4464810"/>
            <a:ext cx="2330726" cy="438505"/>
          </a:xfrm>
        </p:spPr>
        <p:txBody>
          <a:bodyPr lIns="0" rIns="0" rtlCol="0" anchor="b">
            <a:noAutofit/>
          </a:bodyPr>
          <a:lstStyle>
            <a:lvl1pPr marL="0" indent="0" algn="ctr">
              <a:buNone/>
              <a:defRPr lang="en-US" sz="1400" kern="1200" cap="all" spc="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CLIQUEZ ICI POUR MODIFIER</a:t>
            </a:r>
          </a:p>
        </p:txBody>
      </p:sp>
      <p:sp>
        <p:nvSpPr>
          <p:cNvPr id="30" name="Espace réservé du texte 2">
            <a:extLst>
              <a:ext uri="{FF2B5EF4-FFF2-40B4-BE49-F238E27FC236}">
                <a16:creationId xmlns:a16="http://schemas.microsoft.com/office/drawing/2014/main" id="{D388CB94-B0AB-4513-9265-432FA36890D7}"/>
              </a:ext>
            </a:extLst>
          </p:cNvPr>
          <p:cNvSpPr>
            <a:spLocks noGrp="1"/>
          </p:cNvSpPr>
          <p:nvPr>
            <p:ph type="body" idx="19" hasCustomPrompt="1"/>
          </p:nvPr>
        </p:nvSpPr>
        <p:spPr>
          <a:xfrm>
            <a:off x="6298609" y="4464810"/>
            <a:ext cx="2330726" cy="438505"/>
          </a:xfrm>
        </p:spPr>
        <p:txBody>
          <a:bodyPr lIns="0" rIns="0" rtlCol="0" anchor="b">
            <a:noAutofit/>
          </a:bodyPr>
          <a:lstStyle>
            <a:lvl1pPr marL="0" indent="0" algn="ctr">
              <a:buNone/>
              <a:defRPr lang="en-US" sz="1400" kern="1200" cap="all" spc="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CLIQUEZ ICI POUR MODIFIER</a:t>
            </a:r>
          </a:p>
        </p:txBody>
      </p:sp>
      <p:sp>
        <p:nvSpPr>
          <p:cNvPr id="35" name="Espace réservé du texte 2">
            <a:extLst>
              <a:ext uri="{FF2B5EF4-FFF2-40B4-BE49-F238E27FC236}">
                <a16:creationId xmlns:a16="http://schemas.microsoft.com/office/drawing/2014/main" id="{82DB4D40-3550-49E6-AF64-41E7E499F45D}"/>
              </a:ext>
            </a:extLst>
          </p:cNvPr>
          <p:cNvSpPr>
            <a:spLocks noGrp="1"/>
          </p:cNvSpPr>
          <p:nvPr>
            <p:ph type="body" idx="23" hasCustomPrompt="1"/>
          </p:nvPr>
        </p:nvSpPr>
        <p:spPr>
          <a:xfrm>
            <a:off x="9023074" y="4464454"/>
            <a:ext cx="2330726" cy="438505"/>
          </a:xfrm>
        </p:spPr>
        <p:txBody>
          <a:bodyPr lIns="0" rIns="0" rtlCol="0" anchor="b">
            <a:noAutofit/>
          </a:bodyPr>
          <a:lstStyle>
            <a:lvl1pPr marL="0" indent="0" algn="ctr">
              <a:buNone/>
              <a:defRPr lang="en-US" sz="1400" kern="1200" cap="all" spc="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CLIQUEZ ICI POUR MODIFIER</a:t>
            </a:r>
          </a:p>
        </p:txBody>
      </p:sp>
      <p:sp>
        <p:nvSpPr>
          <p:cNvPr id="36" name="Espace réservé du texte 2">
            <a:extLst>
              <a:ext uri="{FF2B5EF4-FFF2-40B4-BE49-F238E27FC236}">
                <a16:creationId xmlns:a16="http://schemas.microsoft.com/office/drawing/2014/main" id="{F6056747-20EC-4D2B-8AD5-79902BC51847}"/>
              </a:ext>
            </a:extLst>
          </p:cNvPr>
          <p:cNvSpPr>
            <a:spLocks noGrp="1"/>
          </p:cNvSpPr>
          <p:nvPr>
            <p:ph type="body" idx="24" hasCustomPrompt="1"/>
          </p:nvPr>
        </p:nvSpPr>
        <p:spPr>
          <a:xfrm>
            <a:off x="3568700" y="4464453"/>
            <a:ext cx="2330726" cy="438505"/>
          </a:xfrm>
        </p:spPr>
        <p:txBody>
          <a:bodyPr lIns="0" rIns="0" rtlCol="0" anchor="b">
            <a:noAutofit/>
          </a:bodyPr>
          <a:lstStyle>
            <a:lvl1pPr marL="0" indent="0" algn="ctr">
              <a:buNone/>
              <a:defRPr lang="en-US" sz="1400" kern="1200" cap="all" spc="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CLIQUEZ ICI POUR MODIFIER</a:t>
            </a:r>
          </a:p>
        </p:txBody>
      </p:sp>
    </p:spTree>
    <p:extLst>
      <p:ext uri="{BB962C8B-B14F-4D97-AF65-F5344CB8AC3E}">
        <p14:creationId xmlns:p14="http://schemas.microsoft.com/office/powerpoint/2010/main" val="14180974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re et contenu avec la photo M">
    <p:spTree>
      <p:nvGrpSpPr>
        <p:cNvPr id="1" name=""/>
        <p:cNvGrpSpPr/>
        <p:nvPr/>
      </p:nvGrpSpPr>
      <p:grpSpPr>
        <a:xfrm>
          <a:off x="0" y="0"/>
          <a:ext cx="0" cy="0"/>
          <a:chOff x="0" y="0"/>
          <a:chExt cx="0" cy="0"/>
        </a:xfrm>
      </p:grpSpPr>
      <p:sp>
        <p:nvSpPr>
          <p:cNvPr id="17" name="Espace réservé d’image 16">
            <a:extLst>
              <a:ext uri="{FF2B5EF4-FFF2-40B4-BE49-F238E27FC236}">
                <a16:creationId xmlns:a16="http://schemas.microsoft.com/office/drawing/2014/main" id="{0E65E2A4-B306-4415-9D4B-9E9F98B043BB}"/>
              </a:ext>
            </a:extLst>
          </p:cNvPr>
          <p:cNvSpPr>
            <a:spLocks noGrp="1"/>
          </p:cNvSpPr>
          <p:nvPr>
            <p:ph type="pic" sz="quarter" idx="13"/>
          </p:nvPr>
        </p:nvSpPr>
        <p:spPr>
          <a:xfrm>
            <a:off x="0" y="0"/>
            <a:ext cx="6508046" cy="6858000"/>
          </a:xfrm>
          <a:custGeom>
            <a:avLst/>
            <a:gdLst>
              <a:gd name="connsiteX0" fmla="*/ 0 w 6508046"/>
              <a:gd name="connsiteY0" fmla="*/ 0 h 6858000"/>
              <a:gd name="connsiteX1" fmla="*/ 364331 w 6508046"/>
              <a:gd name="connsiteY1" fmla="*/ 0 h 6858000"/>
              <a:gd name="connsiteX2" fmla="*/ 1163270 w 6508046"/>
              <a:gd name="connsiteY2" fmla="*/ 2195274 h 6858000"/>
              <a:gd name="connsiteX3" fmla="*/ 1708696 w 6508046"/>
              <a:gd name="connsiteY3" fmla="*/ 4033986 h 6858000"/>
              <a:gd name="connsiteX4" fmla="*/ 1771025 w 6508046"/>
              <a:gd name="connsiteY4" fmla="*/ 4033986 h 6858000"/>
              <a:gd name="connsiteX5" fmla="*/ 2316450 w 6508046"/>
              <a:gd name="connsiteY5" fmla="*/ 2195274 h 6858000"/>
              <a:gd name="connsiteX6" fmla="*/ 3084403 w 6508046"/>
              <a:gd name="connsiteY6" fmla="*/ 0 h 6858000"/>
              <a:gd name="connsiteX7" fmla="*/ 6508046 w 6508046"/>
              <a:gd name="connsiteY7" fmla="*/ 0 h 6858000"/>
              <a:gd name="connsiteX8" fmla="*/ 6508046 w 6508046"/>
              <a:gd name="connsiteY8" fmla="*/ 6858000 h 6858000"/>
              <a:gd name="connsiteX9" fmla="*/ 4310896 w 6508046"/>
              <a:gd name="connsiteY9" fmla="*/ 6858000 h 6858000"/>
              <a:gd name="connsiteX10" fmla="*/ 4310896 w 6508046"/>
              <a:gd name="connsiteY10" fmla="*/ 4407962 h 6858000"/>
              <a:gd name="connsiteX11" fmla="*/ 4638169 w 6508046"/>
              <a:gd name="connsiteY11" fmla="*/ 683746 h 6858000"/>
              <a:gd name="connsiteX12" fmla="*/ 4575840 w 6508046"/>
              <a:gd name="connsiteY12" fmla="*/ 683746 h 6858000"/>
              <a:gd name="connsiteX13" fmla="*/ 3734395 w 6508046"/>
              <a:gd name="connsiteY13" fmla="*/ 3332738 h 6858000"/>
              <a:gd name="connsiteX14" fmla="*/ 2441823 w 6508046"/>
              <a:gd name="connsiteY14" fmla="*/ 6858000 h 6858000"/>
              <a:gd name="connsiteX15" fmla="*/ 914221 w 6508046"/>
              <a:gd name="connsiteY15" fmla="*/ 6858000 h 6858000"/>
              <a:gd name="connsiteX16" fmla="*/ 0 w 6508046"/>
              <a:gd name="connsiteY16" fmla="*/ 433616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508046" h="6858000">
                <a:moveTo>
                  <a:pt x="0" y="0"/>
                </a:moveTo>
                <a:lnTo>
                  <a:pt x="364331" y="0"/>
                </a:lnTo>
                <a:lnTo>
                  <a:pt x="1163270" y="2195274"/>
                </a:lnTo>
                <a:cubicBezTo>
                  <a:pt x="1350258" y="2787402"/>
                  <a:pt x="1521708" y="3395157"/>
                  <a:pt x="1708696" y="4033986"/>
                </a:cubicBezTo>
                <a:lnTo>
                  <a:pt x="1771025" y="4033986"/>
                </a:lnTo>
                <a:cubicBezTo>
                  <a:pt x="1958013" y="3395067"/>
                  <a:pt x="2113925" y="2787313"/>
                  <a:pt x="2316450" y="2195274"/>
                </a:cubicBezTo>
                <a:lnTo>
                  <a:pt x="3084403" y="0"/>
                </a:lnTo>
                <a:lnTo>
                  <a:pt x="6508046" y="0"/>
                </a:lnTo>
                <a:lnTo>
                  <a:pt x="6508046" y="6858000"/>
                </a:lnTo>
                <a:lnTo>
                  <a:pt x="4310896" y="6858000"/>
                </a:lnTo>
                <a:lnTo>
                  <a:pt x="4310896" y="4407962"/>
                </a:lnTo>
                <a:cubicBezTo>
                  <a:pt x="4310896" y="3410694"/>
                  <a:pt x="4513511" y="1681014"/>
                  <a:pt x="4638169" y="683746"/>
                </a:cubicBezTo>
                <a:lnTo>
                  <a:pt x="4575840" y="683746"/>
                </a:lnTo>
                <a:lnTo>
                  <a:pt x="3734395" y="3332738"/>
                </a:lnTo>
                <a:lnTo>
                  <a:pt x="2441823" y="6858000"/>
                </a:lnTo>
                <a:lnTo>
                  <a:pt x="914221" y="6858000"/>
                </a:lnTo>
                <a:lnTo>
                  <a:pt x="0" y="4336167"/>
                </a:lnTo>
                <a:close/>
              </a:path>
            </a:pathLst>
          </a:custGeom>
        </p:spPr>
        <p:txBody>
          <a:bodyPr wrap="square" rtlCol="0">
            <a:noAutofit/>
          </a:bodyPr>
          <a:lstStyle/>
          <a:p>
            <a:pPr rtl="0"/>
            <a:r>
              <a:rPr lang="fr-FR" noProof="0"/>
              <a:t>Cliquez sur l'icône pour ajouter une image</a:t>
            </a:r>
          </a:p>
        </p:txBody>
      </p:sp>
      <p:sp>
        <p:nvSpPr>
          <p:cNvPr id="3" name="Espace réservé du contenu 2">
            <a:extLst>
              <a:ext uri="{FF2B5EF4-FFF2-40B4-BE49-F238E27FC236}">
                <a16:creationId xmlns:a16="http://schemas.microsoft.com/office/drawing/2014/main" id="{D772EF9B-97B0-4909-B1C8-B680035F9DC5}"/>
              </a:ext>
            </a:extLst>
          </p:cNvPr>
          <p:cNvSpPr>
            <a:spLocks noGrp="1"/>
          </p:cNvSpPr>
          <p:nvPr>
            <p:ph idx="1" hasCustomPrompt="1"/>
          </p:nvPr>
        </p:nvSpPr>
        <p:spPr>
          <a:xfrm>
            <a:off x="7260771" y="4136571"/>
            <a:ext cx="3907972" cy="1883230"/>
          </a:xfrm>
        </p:spPr>
        <p:txBody>
          <a:bodyPr lIns="0" rtlCol="0">
            <a:normAutofit/>
          </a:bodyPr>
          <a:lstStyle>
            <a:lvl1pPr marL="0" indent="0">
              <a:lnSpc>
                <a:spcPct val="150000"/>
              </a:lnSpc>
              <a:buNone/>
              <a:defRPr sz="1200"/>
            </a:lvl1pPr>
          </a:lstStyle>
          <a:p>
            <a:pPr lvl="0" rtl="0"/>
            <a:r>
              <a:rPr lang="fr-FR" noProof="0"/>
              <a:t>Modifiez les styles du texte</a:t>
            </a:r>
          </a:p>
        </p:txBody>
      </p:sp>
      <p:sp>
        <p:nvSpPr>
          <p:cNvPr id="4" name="Espace réservé de la date 3">
            <a:extLst>
              <a:ext uri="{FF2B5EF4-FFF2-40B4-BE49-F238E27FC236}">
                <a16:creationId xmlns:a16="http://schemas.microsoft.com/office/drawing/2014/main" id="{241881D0-A955-463B-814E-4977DB443F87}"/>
              </a:ext>
            </a:extLst>
          </p:cNvPr>
          <p:cNvSpPr>
            <a:spLocks noGrp="1"/>
          </p:cNvSpPr>
          <p:nvPr>
            <p:ph type="dt" sz="half" idx="10"/>
          </p:nvPr>
        </p:nvSpPr>
        <p:spPr>
          <a:xfrm>
            <a:off x="838200" y="6356350"/>
            <a:ext cx="1643743" cy="365125"/>
          </a:xfrm>
        </p:spPr>
        <p:txBody>
          <a:bodyPr rtlCol="0"/>
          <a:lstStyle>
            <a:lvl1pPr algn="ctr">
              <a:defRPr>
                <a:solidFill>
                  <a:schemeClr val="tx1"/>
                </a:solidFill>
              </a:defRPr>
            </a:lvl1pPr>
          </a:lstStyle>
          <a:p>
            <a:pPr rtl="0"/>
            <a:r>
              <a:rPr lang="fr-FR" noProof="0"/>
              <a:t>7/01/20XX</a:t>
            </a:r>
          </a:p>
        </p:txBody>
      </p:sp>
      <p:sp>
        <p:nvSpPr>
          <p:cNvPr id="5" name="Espace réservé du pied de page 4">
            <a:extLst>
              <a:ext uri="{FF2B5EF4-FFF2-40B4-BE49-F238E27FC236}">
                <a16:creationId xmlns:a16="http://schemas.microsoft.com/office/drawing/2014/main" id="{660B6947-085B-4130-82A4-5D464A42F85F}"/>
              </a:ext>
            </a:extLst>
          </p:cNvPr>
          <p:cNvSpPr>
            <a:spLocks noGrp="1"/>
          </p:cNvSpPr>
          <p:nvPr>
            <p:ph type="ftr" sz="quarter" idx="11"/>
          </p:nvPr>
        </p:nvSpPr>
        <p:spPr>
          <a:xfrm>
            <a:off x="4332514" y="6356350"/>
            <a:ext cx="2175532" cy="365125"/>
          </a:xfrm>
        </p:spPr>
        <p:txBody>
          <a:bodyPr rtlCol="0"/>
          <a:lstStyle>
            <a:lvl1pPr>
              <a:defRPr>
                <a:solidFill>
                  <a:schemeClr val="tx1"/>
                </a:solidFill>
              </a:defRPr>
            </a:lvl1pPr>
          </a:lstStyle>
          <a:p>
            <a:pPr rtl="0"/>
            <a:r>
              <a:rPr lang="fr-FR" noProof="0"/>
              <a:t>Pitch deck</a:t>
            </a:r>
          </a:p>
        </p:txBody>
      </p:sp>
      <p:sp>
        <p:nvSpPr>
          <p:cNvPr id="6" name="Espace réservé du numéro de diapositive 5">
            <a:extLst>
              <a:ext uri="{FF2B5EF4-FFF2-40B4-BE49-F238E27FC236}">
                <a16:creationId xmlns:a16="http://schemas.microsoft.com/office/drawing/2014/main" id="{ABD21287-635C-42C2-8343-AB4B83FB3B76}"/>
              </a:ext>
            </a:extLst>
          </p:cNvPr>
          <p:cNvSpPr>
            <a:spLocks noGrp="1"/>
          </p:cNvSpPr>
          <p:nvPr>
            <p:ph type="sldNum" sz="quarter" idx="12"/>
          </p:nvPr>
        </p:nvSpPr>
        <p:spPr/>
        <p:txBody>
          <a:bodyPr rtlCol="0"/>
          <a:lstStyle/>
          <a:p>
            <a:pPr rtl="0"/>
            <a:fld id="{9FF96520-E4CE-4EAD-8ABF-1D2297D6B3AA}" type="slidenum">
              <a:rPr lang="fr-FR" noProof="0" smtClean="0"/>
              <a:t>‹N°›</a:t>
            </a:fld>
            <a:endParaRPr lang="fr-FR" noProof="0"/>
          </a:p>
        </p:txBody>
      </p:sp>
      <p:sp>
        <p:nvSpPr>
          <p:cNvPr id="8" name="Titre 1">
            <a:extLst>
              <a:ext uri="{FF2B5EF4-FFF2-40B4-BE49-F238E27FC236}">
                <a16:creationId xmlns:a16="http://schemas.microsoft.com/office/drawing/2014/main" id="{7CA22921-D059-426E-8623-0C4322D58F73}"/>
              </a:ext>
            </a:extLst>
          </p:cNvPr>
          <p:cNvSpPr>
            <a:spLocks noGrp="1"/>
          </p:cNvSpPr>
          <p:nvPr>
            <p:ph type="title" hasCustomPrompt="1"/>
          </p:nvPr>
        </p:nvSpPr>
        <p:spPr>
          <a:xfrm>
            <a:off x="7260771" y="3363686"/>
            <a:ext cx="3907972" cy="555171"/>
          </a:xfrm>
        </p:spPr>
        <p:txBody>
          <a:bodyPr lIns="0" rtlCol="0">
            <a:normAutofit/>
          </a:bodyPr>
          <a:lstStyle>
            <a:lvl1pPr>
              <a:defRPr lang="en-US" sz="2800" kern="1200" cap="all" baseline="0" dirty="0">
                <a:solidFill>
                  <a:schemeClr val="accent1"/>
                </a:solidFill>
                <a:latin typeface="+mj-lt"/>
                <a:ea typeface="+mj-ea"/>
                <a:cs typeface="+mj-cs"/>
              </a:defRPr>
            </a:lvl1pPr>
          </a:lstStyle>
          <a:p>
            <a:pPr rtl="0"/>
            <a:r>
              <a:rPr lang="fr-FR" noProof="0"/>
              <a:t>Cliquez pour modifier</a:t>
            </a:r>
          </a:p>
        </p:txBody>
      </p:sp>
      <p:cxnSp>
        <p:nvCxnSpPr>
          <p:cNvPr id="10" name="Connecteur droit 9">
            <a:extLst>
              <a:ext uri="{FF2B5EF4-FFF2-40B4-BE49-F238E27FC236}">
                <a16:creationId xmlns:a16="http://schemas.microsoft.com/office/drawing/2014/main" id="{178A5C12-53C3-4CC4-AA3B-D3292948C778}"/>
              </a:ext>
            </a:extLst>
          </p:cNvPr>
          <p:cNvCxnSpPr>
            <a:cxnSpLocks/>
          </p:cNvCxnSpPr>
          <p:nvPr userDrawn="1"/>
        </p:nvCxnSpPr>
        <p:spPr>
          <a:xfrm>
            <a:off x="7271657" y="0"/>
            <a:ext cx="0" cy="31242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73629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clusion">
    <p:spTree>
      <p:nvGrpSpPr>
        <p:cNvPr id="1" name=""/>
        <p:cNvGrpSpPr/>
        <p:nvPr/>
      </p:nvGrpSpPr>
      <p:grpSpPr>
        <a:xfrm>
          <a:off x="0" y="0"/>
          <a:ext cx="0" cy="0"/>
          <a:chOff x="0" y="0"/>
          <a:chExt cx="0" cy="0"/>
        </a:xfrm>
      </p:grpSpPr>
      <p:sp>
        <p:nvSpPr>
          <p:cNvPr id="46" name="Espace réservé d’image 45">
            <a:extLst>
              <a:ext uri="{FF2B5EF4-FFF2-40B4-BE49-F238E27FC236}">
                <a16:creationId xmlns:a16="http://schemas.microsoft.com/office/drawing/2014/main" id="{D230F83A-5E75-4047-ADC0-05151570D70A}"/>
              </a:ext>
            </a:extLst>
          </p:cNvPr>
          <p:cNvSpPr>
            <a:spLocks noGrp="1"/>
          </p:cNvSpPr>
          <p:nvPr>
            <p:ph type="pic" sz="quarter" idx="28"/>
          </p:nvPr>
        </p:nvSpPr>
        <p:spPr>
          <a:xfrm>
            <a:off x="6426578" y="0"/>
            <a:ext cx="5765422" cy="6858000"/>
          </a:xfrm>
          <a:custGeom>
            <a:avLst/>
            <a:gdLst>
              <a:gd name="connsiteX0" fmla="*/ 4105955 w 5765422"/>
              <a:gd name="connsiteY0" fmla="*/ 0 h 6858000"/>
              <a:gd name="connsiteX1" fmla="*/ 5765422 w 5765422"/>
              <a:gd name="connsiteY1" fmla="*/ 0 h 6858000"/>
              <a:gd name="connsiteX2" fmla="*/ 5765422 w 5765422"/>
              <a:gd name="connsiteY2" fmla="*/ 6858000 h 6858000"/>
              <a:gd name="connsiteX3" fmla="*/ 0 w 576542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765422" h="6858000">
                <a:moveTo>
                  <a:pt x="4105955" y="0"/>
                </a:moveTo>
                <a:lnTo>
                  <a:pt x="5765422" y="0"/>
                </a:lnTo>
                <a:lnTo>
                  <a:pt x="5765422" y="6858000"/>
                </a:lnTo>
                <a:lnTo>
                  <a:pt x="0" y="6858000"/>
                </a:lnTo>
                <a:close/>
              </a:path>
            </a:pathLst>
          </a:custGeom>
        </p:spPr>
        <p:txBody>
          <a:bodyPr wrap="square" rtlCol="0" anchor="ctr">
            <a:noAutofit/>
          </a:bodyPr>
          <a:lstStyle>
            <a:lvl1pPr marL="0" indent="0" algn="r">
              <a:buNone/>
              <a:defRPr/>
            </a:lvl1pPr>
          </a:lstStyle>
          <a:p>
            <a:pPr rtl="0"/>
            <a:r>
              <a:rPr lang="fr-FR" noProof="0"/>
              <a:t>Cliquez sur l'icône pour ajouter une image</a:t>
            </a:r>
          </a:p>
        </p:txBody>
      </p:sp>
      <p:sp>
        <p:nvSpPr>
          <p:cNvPr id="30" name="Espace réservé d’image 29">
            <a:extLst>
              <a:ext uri="{FF2B5EF4-FFF2-40B4-BE49-F238E27FC236}">
                <a16:creationId xmlns:a16="http://schemas.microsoft.com/office/drawing/2014/main" id="{96FD6FB9-CD68-47AB-A03D-06B72104AF11}"/>
              </a:ext>
            </a:extLst>
          </p:cNvPr>
          <p:cNvSpPr>
            <a:spLocks noGrp="1"/>
          </p:cNvSpPr>
          <p:nvPr>
            <p:ph type="pic" sz="quarter" idx="27"/>
          </p:nvPr>
        </p:nvSpPr>
        <p:spPr>
          <a:xfrm>
            <a:off x="-11657" y="-16298"/>
            <a:ext cx="5555640" cy="6874299"/>
          </a:xfrm>
          <a:custGeom>
            <a:avLst/>
            <a:gdLst>
              <a:gd name="connsiteX0" fmla="*/ 0 w 5555640"/>
              <a:gd name="connsiteY0" fmla="*/ 0 h 6874299"/>
              <a:gd name="connsiteX1" fmla="*/ 5555640 w 5555640"/>
              <a:gd name="connsiteY1" fmla="*/ 8960 h 6874299"/>
              <a:gd name="connsiteX2" fmla="*/ 1445237 w 5555640"/>
              <a:gd name="connsiteY2" fmla="*/ 6874299 h 6874299"/>
              <a:gd name="connsiteX3" fmla="*/ 0 w 5555640"/>
              <a:gd name="connsiteY3" fmla="*/ 6874299 h 6874299"/>
            </a:gdLst>
            <a:ahLst/>
            <a:cxnLst>
              <a:cxn ang="0">
                <a:pos x="connsiteX0" y="connsiteY0"/>
              </a:cxn>
              <a:cxn ang="0">
                <a:pos x="connsiteX1" y="connsiteY1"/>
              </a:cxn>
              <a:cxn ang="0">
                <a:pos x="connsiteX2" y="connsiteY2"/>
              </a:cxn>
              <a:cxn ang="0">
                <a:pos x="connsiteX3" y="connsiteY3"/>
              </a:cxn>
            </a:cxnLst>
            <a:rect l="l" t="t" r="r" b="b"/>
            <a:pathLst>
              <a:path w="5555640" h="6874299">
                <a:moveTo>
                  <a:pt x="0" y="0"/>
                </a:moveTo>
                <a:lnTo>
                  <a:pt x="5555640" y="8960"/>
                </a:lnTo>
                <a:lnTo>
                  <a:pt x="1445237" y="6874299"/>
                </a:lnTo>
                <a:lnTo>
                  <a:pt x="0" y="6874299"/>
                </a:lnTo>
                <a:close/>
              </a:path>
            </a:pathLst>
          </a:custGeom>
        </p:spPr>
        <p:txBody>
          <a:bodyPr wrap="square" rtlCol="0">
            <a:noAutofit/>
          </a:bodyPr>
          <a:lstStyle/>
          <a:p>
            <a:pPr rtl="0"/>
            <a:r>
              <a:rPr lang="fr-FR" noProof="0"/>
              <a:t>Cliquez sur l'icône pour ajouter une image</a:t>
            </a:r>
          </a:p>
        </p:txBody>
      </p:sp>
      <p:sp>
        <p:nvSpPr>
          <p:cNvPr id="17" name="Espace réservé du texte 18">
            <a:extLst>
              <a:ext uri="{FF2B5EF4-FFF2-40B4-BE49-F238E27FC236}">
                <a16:creationId xmlns:a16="http://schemas.microsoft.com/office/drawing/2014/main" id="{61E8C129-EF62-46A8-97F3-3CB5D014FBDD}"/>
              </a:ext>
            </a:extLst>
          </p:cNvPr>
          <p:cNvSpPr>
            <a:spLocks noGrp="1"/>
          </p:cNvSpPr>
          <p:nvPr>
            <p:ph type="body" sz="quarter" idx="15" hasCustomPrompt="1"/>
          </p:nvPr>
        </p:nvSpPr>
        <p:spPr>
          <a:xfrm>
            <a:off x="4461307" y="4277953"/>
            <a:ext cx="2310968" cy="470424"/>
          </a:xfrm>
        </p:spPr>
        <p:txBody>
          <a:bodyPr lIns="0" rtlCol="0">
            <a:normAutofit/>
          </a:bodyPr>
          <a:lstStyle>
            <a:lvl1pPr marL="0" indent="0" algn="l">
              <a:lnSpc>
                <a:spcPct val="150000"/>
              </a:lnSpc>
              <a:buFont typeface="Arial" panose="020B0604020202020204" pitchFamily="34" charset="0"/>
              <a:buNone/>
              <a:defRPr sz="1200">
                <a:solidFill>
                  <a:schemeClr val="tx2"/>
                </a:solidFill>
              </a:defRPr>
            </a:lvl1pPr>
          </a:lstStyle>
          <a:p>
            <a:pPr lvl="0" rtl="0"/>
            <a:r>
              <a:rPr lang="fr-FR" noProof="0"/>
              <a:t>Cliquer pour ajouter du texte</a:t>
            </a:r>
          </a:p>
        </p:txBody>
      </p:sp>
      <p:sp>
        <p:nvSpPr>
          <p:cNvPr id="3" name="Espace réservé de la date 2">
            <a:extLst>
              <a:ext uri="{FF2B5EF4-FFF2-40B4-BE49-F238E27FC236}">
                <a16:creationId xmlns:a16="http://schemas.microsoft.com/office/drawing/2014/main" id="{98EC90C5-A811-4E5C-ADD1-A89DB4E94DAA}"/>
              </a:ext>
            </a:extLst>
          </p:cNvPr>
          <p:cNvSpPr>
            <a:spLocks noGrp="1"/>
          </p:cNvSpPr>
          <p:nvPr>
            <p:ph type="dt" sz="half" idx="20"/>
          </p:nvPr>
        </p:nvSpPr>
        <p:spPr/>
        <p:txBody>
          <a:bodyPr rtlCol="0"/>
          <a:lstStyle>
            <a:lvl1pPr>
              <a:defRPr>
                <a:solidFill>
                  <a:schemeClr val="tx1"/>
                </a:solidFill>
              </a:defRPr>
            </a:lvl1pPr>
          </a:lstStyle>
          <a:p>
            <a:pPr rtl="0"/>
            <a:r>
              <a:rPr lang="fr-FR" noProof="0"/>
              <a:t>7/01/20XX</a:t>
            </a:r>
          </a:p>
        </p:txBody>
      </p:sp>
      <p:sp>
        <p:nvSpPr>
          <p:cNvPr id="4" name="Espace réservé du pied de page 3">
            <a:extLst>
              <a:ext uri="{FF2B5EF4-FFF2-40B4-BE49-F238E27FC236}">
                <a16:creationId xmlns:a16="http://schemas.microsoft.com/office/drawing/2014/main" id="{3356B621-AE19-45D3-B25F-23256C242DDD}"/>
              </a:ext>
            </a:extLst>
          </p:cNvPr>
          <p:cNvSpPr>
            <a:spLocks noGrp="1"/>
          </p:cNvSpPr>
          <p:nvPr>
            <p:ph type="ftr" sz="quarter" idx="21"/>
          </p:nvPr>
        </p:nvSpPr>
        <p:spPr/>
        <p:txBody>
          <a:bodyPr rtlCol="0"/>
          <a:lstStyle/>
          <a:p>
            <a:pPr rtl="0"/>
            <a:r>
              <a:rPr lang="fr-FR" noProof="0"/>
              <a:t>Pitch deck</a:t>
            </a:r>
          </a:p>
        </p:txBody>
      </p:sp>
      <p:sp>
        <p:nvSpPr>
          <p:cNvPr id="5" name="Espace réservé du numéro de diapositive 4">
            <a:extLst>
              <a:ext uri="{FF2B5EF4-FFF2-40B4-BE49-F238E27FC236}">
                <a16:creationId xmlns:a16="http://schemas.microsoft.com/office/drawing/2014/main" id="{158BDCB2-D8C3-4571-8154-76BEA9AE41A8}"/>
              </a:ext>
            </a:extLst>
          </p:cNvPr>
          <p:cNvSpPr>
            <a:spLocks noGrp="1"/>
          </p:cNvSpPr>
          <p:nvPr>
            <p:ph type="sldNum" sz="quarter" idx="22"/>
          </p:nvPr>
        </p:nvSpPr>
        <p:spPr/>
        <p:txBody>
          <a:bodyPr rtlCol="0"/>
          <a:lstStyle>
            <a:lvl1pPr>
              <a:defRPr>
                <a:solidFill>
                  <a:schemeClr val="tx1"/>
                </a:solidFill>
              </a:defRPr>
            </a:lvl1pPr>
          </a:lstStyle>
          <a:p>
            <a:pPr rtl="0"/>
            <a:fld id="{B5CEABB6-07DC-46E8-9B57-56EC44A396E5}" type="slidenum">
              <a:rPr lang="fr-FR" noProof="0" smtClean="0"/>
              <a:pPr/>
              <a:t>‹N°›</a:t>
            </a:fld>
            <a:endParaRPr lang="fr-FR" noProof="0"/>
          </a:p>
        </p:txBody>
      </p:sp>
      <p:sp>
        <p:nvSpPr>
          <p:cNvPr id="21" name="Espace réservé du texte 18">
            <a:extLst>
              <a:ext uri="{FF2B5EF4-FFF2-40B4-BE49-F238E27FC236}">
                <a16:creationId xmlns:a16="http://schemas.microsoft.com/office/drawing/2014/main" id="{D9C3D27C-5291-4A1A-83AC-B52D25F43D57}"/>
              </a:ext>
            </a:extLst>
          </p:cNvPr>
          <p:cNvSpPr>
            <a:spLocks noGrp="1"/>
          </p:cNvSpPr>
          <p:nvPr>
            <p:ph type="body" sz="quarter" idx="24" hasCustomPrompt="1"/>
          </p:nvPr>
        </p:nvSpPr>
        <p:spPr>
          <a:xfrm>
            <a:off x="4156823" y="4752561"/>
            <a:ext cx="2310968" cy="470424"/>
          </a:xfrm>
        </p:spPr>
        <p:txBody>
          <a:bodyPr lIns="0" rtlCol="0">
            <a:normAutofit/>
          </a:bodyPr>
          <a:lstStyle>
            <a:lvl1pPr marL="0" indent="0" algn="l">
              <a:lnSpc>
                <a:spcPct val="150000"/>
              </a:lnSpc>
              <a:buFont typeface="Arial" panose="020B0604020202020204" pitchFamily="34" charset="0"/>
              <a:buNone/>
              <a:defRPr sz="1200">
                <a:solidFill>
                  <a:schemeClr val="tx2"/>
                </a:solidFill>
              </a:defRPr>
            </a:lvl1pPr>
          </a:lstStyle>
          <a:p>
            <a:pPr lvl="0" rtl="0"/>
            <a:r>
              <a:rPr lang="fr-FR" noProof="0"/>
              <a:t>Cliquer pour ajouter du texte</a:t>
            </a:r>
          </a:p>
        </p:txBody>
      </p:sp>
      <p:sp>
        <p:nvSpPr>
          <p:cNvPr id="25" name="Espace réservé du texte 18">
            <a:extLst>
              <a:ext uri="{FF2B5EF4-FFF2-40B4-BE49-F238E27FC236}">
                <a16:creationId xmlns:a16="http://schemas.microsoft.com/office/drawing/2014/main" id="{2B757B2D-A738-401D-A78C-05475608F20A}"/>
              </a:ext>
            </a:extLst>
          </p:cNvPr>
          <p:cNvSpPr>
            <a:spLocks noGrp="1"/>
          </p:cNvSpPr>
          <p:nvPr>
            <p:ph type="body" sz="quarter" idx="26" hasCustomPrompt="1"/>
          </p:nvPr>
        </p:nvSpPr>
        <p:spPr>
          <a:xfrm>
            <a:off x="3869713" y="5217644"/>
            <a:ext cx="2310968" cy="470424"/>
          </a:xfrm>
        </p:spPr>
        <p:txBody>
          <a:bodyPr lIns="0" rtlCol="0">
            <a:normAutofit/>
          </a:bodyPr>
          <a:lstStyle>
            <a:lvl1pPr marL="0" indent="0" algn="l">
              <a:lnSpc>
                <a:spcPct val="150000"/>
              </a:lnSpc>
              <a:buFont typeface="Arial" panose="020B0604020202020204" pitchFamily="34" charset="0"/>
              <a:buNone/>
              <a:defRPr sz="1200">
                <a:solidFill>
                  <a:schemeClr val="tx2"/>
                </a:solidFill>
              </a:defRPr>
            </a:lvl1pPr>
          </a:lstStyle>
          <a:p>
            <a:pPr lvl="0" rtl="0"/>
            <a:r>
              <a:rPr lang="fr-FR" noProof="0"/>
              <a:t>Cliquer pour ajouter du texte</a:t>
            </a:r>
          </a:p>
        </p:txBody>
      </p:sp>
      <p:sp>
        <p:nvSpPr>
          <p:cNvPr id="47" name="Espace réservé du texte 18">
            <a:extLst>
              <a:ext uri="{FF2B5EF4-FFF2-40B4-BE49-F238E27FC236}">
                <a16:creationId xmlns:a16="http://schemas.microsoft.com/office/drawing/2014/main" id="{AD14F11B-0FDD-41EF-8278-550F37093B15}"/>
              </a:ext>
            </a:extLst>
          </p:cNvPr>
          <p:cNvSpPr>
            <a:spLocks noGrp="1"/>
          </p:cNvSpPr>
          <p:nvPr>
            <p:ph type="body" sz="quarter" idx="29" hasCustomPrompt="1"/>
          </p:nvPr>
        </p:nvSpPr>
        <p:spPr>
          <a:xfrm>
            <a:off x="3580046" y="5673201"/>
            <a:ext cx="2310968" cy="470424"/>
          </a:xfrm>
        </p:spPr>
        <p:txBody>
          <a:bodyPr lIns="0" rtlCol="0">
            <a:normAutofit/>
          </a:bodyPr>
          <a:lstStyle>
            <a:lvl1pPr marL="0" indent="0" algn="l">
              <a:lnSpc>
                <a:spcPct val="150000"/>
              </a:lnSpc>
              <a:buFont typeface="Arial" panose="020B0604020202020204" pitchFamily="34" charset="0"/>
              <a:buNone/>
              <a:defRPr sz="1200">
                <a:solidFill>
                  <a:schemeClr val="tx2"/>
                </a:solidFill>
              </a:defRPr>
            </a:lvl1pPr>
          </a:lstStyle>
          <a:p>
            <a:pPr lvl="0" rtl="0"/>
            <a:r>
              <a:rPr lang="fr-FR" noProof="0"/>
              <a:t>Cliquer pour ajouter du texte</a:t>
            </a:r>
          </a:p>
        </p:txBody>
      </p:sp>
      <p:sp>
        <p:nvSpPr>
          <p:cNvPr id="12" name="Titre 1">
            <a:extLst>
              <a:ext uri="{FF2B5EF4-FFF2-40B4-BE49-F238E27FC236}">
                <a16:creationId xmlns:a16="http://schemas.microsoft.com/office/drawing/2014/main" id="{9EB2270B-D707-4103-98F1-E697CEBA718E}"/>
              </a:ext>
            </a:extLst>
          </p:cNvPr>
          <p:cNvSpPr>
            <a:spLocks noGrp="1"/>
          </p:cNvSpPr>
          <p:nvPr>
            <p:ph type="title" hasCustomPrompt="1"/>
          </p:nvPr>
        </p:nvSpPr>
        <p:spPr>
          <a:xfrm>
            <a:off x="4898571" y="3363686"/>
            <a:ext cx="3907972" cy="555171"/>
          </a:xfrm>
        </p:spPr>
        <p:txBody>
          <a:bodyPr lIns="0" rtlCol="0">
            <a:normAutofit/>
          </a:bodyPr>
          <a:lstStyle>
            <a:lvl1pPr>
              <a:defRPr lang="en-US" sz="2800" kern="1200" cap="all" baseline="0" dirty="0">
                <a:solidFill>
                  <a:schemeClr val="accent1"/>
                </a:solidFill>
                <a:latin typeface="+mj-lt"/>
                <a:ea typeface="+mj-ea"/>
                <a:cs typeface="+mj-cs"/>
              </a:defRPr>
            </a:lvl1pPr>
          </a:lstStyle>
          <a:p>
            <a:pPr rtl="0"/>
            <a:r>
              <a:rPr lang="fr-FR" noProof="0"/>
              <a:t>Cliquez ici pour modifier</a:t>
            </a:r>
          </a:p>
        </p:txBody>
      </p:sp>
    </p:spTree>
    <p:extLst>
      <p:ext uri="{BB962C8B-B14F-4D97-AF65-F5344CB8AC3E}">
        <p14:creationId xmlns:p14="http://schemas.microsoft.com/office/powerpoint/2010/main" val="1124205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et contenu avec la photo S">
    <p:spTree>
      <p:nvGrpSpPr>
        <p:cNvPr id="1" name=""/>
        <p:cNvGrpSpPr/>
        <p:nvPr/>
      </p:nvGrpSpPr>
      <p:grpSpPr>
        <a:xfrm>
          <a:off x="0" y="0"/>
          <a:ext cx="0" cy="0"/>
          <a:chOff x="0" y="0"/>
          <a:chExt cx="0" cy="0"/>
        </a:xfrm>
      </p:grpSpPr>
      <p:sp>
        <p:nvSpPr>
          <p:cNvPr id="11" name="Espace réservé d’image 10">
            <a:extLst>
              <a:ext uri="{FF2B5EF4-FFF2-40B4-BE49-F238E27FC236}">
                <a16:creationId xmlns:a16="http://schemas.microsoft.com/office/drawing/2014/main" id="{3583479E-F517-4F8A-9382-5B73D75104D3}"/>
              </a:ext>
            </a:extLst>
          </p:cNvPr>
          <p:cNvSpPr>
            <a:spLocks noGrp="1"/>
          </p:cNvSpPr>
          <p:nvPr>
            <p:ph type="pic" sz="quarter" idx="13"/>
          </p:nvPr>
        </p:nvSpPr>
        <p:spPr>
          <a:xfrm>
            <a:off x="6016886" y="0"/>
            <a:ext cx="6175114" cy="6858000"/>
          </a:xfrm>
          <a:custGeom>
            <a:avLst/>
            <a:gdLst>
              <a:gd name="connsiteX0" fmla="*/ 1341004 w 6175114"/>
              <a:gd name="connsiteY0" fmla="*/ 0 h 6858000"/>
              <a:gd name="connsiteX1" fmla="*/ 6175114 w 6175114"/>
              <a:gd name="connsiteY1" fmla="*/ 0 h 6858000"/>
              <a:gd name="connsiteX2" fmla="*/ 6175114 w 6175114"/>
              <a:gd name="connsiteY2" fmla="*/ 1753853 h 6858000"/>
              <a:gd name="connsiteX3" fmla="*/ 5820369 w 6175114"/>
              <a:gd name="connsiteY3" fmla="*/ 2196189 h 6858000"/>
              <a:gd name="connsiteX4" fmla="*/ 3753019 w 6175114"/>
              <a:gd name="connsiteY4" fmla="*/ 1432910 h 6858000"/>
              <a:gd name="connsiteX5" fmla="*/ 2496678 w 6175114"/>
              <a:gd name="connsiteY5" fmla="*/ 2275742 h 6858000"/>
              <a:gd name="connsiteX6" fmla="*/ 4071059 w 6175114"/>
              <a:gd name="connsiteY6" fmla="*/ 3452528 h 6858000"/>
              <a:gd name="connsiteX7" fmla="*/ 5359131 w 6175114"/>
              <a:gd name="connsiteY7" fmla="*/ 3977321 h 6858000"/>
              <a:gd name="connsiteX8" fmla="*/ 6026758 w 6175114"/>
              <a:gd name="connsiteY8" fmla="*/ 4302039 h 6858000"/>
              <a:gd name="connsiteX9" fmla="*/ 6175114 w 6175114"/>
              <a:gd name="connsiteY9" fmla="*/ 4397461 h 6858000"/>
              <a:gd name="connsiteX10" fmla="*/ 6175114 w 6175114"/>
              <a:gd name="connsiteY10" fmla="*/ 6858000 h 6858000"/>
              <a:gd name="connsiteX11" fmla="*/ 4869473 w 6175114"/>
              <a:gd name="connsiteY11" fmla="*/ 6858000 h 6858000"/>
              <a:gd name="connsiteX12" fmla="*/ 4856472 w 6175114"/>
              <a:gd name="connsiteY12" fmla="*/ 6790487 h 6858000"/>
              <a:gd name="connsiteX13" fmla="*/ 3419067 w 6175114"/>
              <a:gd name="connsiteY13" fmla="*/ 5837920 h 6858000"/>
              <a:gd name="connsiteX14" fmla="*/ 2099173 w 6175114"/>
              <a:gd name="connsiteY14" fmla="*/ 5265482 h 6858000"/>
              <a:gd name="connsiteX15" fmla="*/ 0 w 6175114"/>
              <a:gd name="connsiteY15" fmla="*/ 2434764 h 6858000"/>
              <a:gd name="connsiteX16" fmla="*/ 1315163 w 6175114"/>
              <a:gd name="connsiteY16" fmla="*/ 1627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75114" h="6858000">
                <a:moveTo>
                  <a:pt x="1341004" y="0"/>
                </a:moveTo>
                <a:lnTo>
                  <a:pt x="6175114" y="0"/>
                </a:lnTo>
                <a:lnTo>
                  <a:pt x="6175114" y="1753853"/>
                </a:lnTo>
                <a:lnTo>
                  <a:pt x="5820369" y="2196189"/>
                </a:lnTo>
                <a:cubicBezTo>
                  <a:pt x="5120645" y="1703218"/>
                  <a:pt x="4405009" y="1432910"/>
                  <a:pt x="3753019" y="1432910"/>
                </a:cubicBezTo>
                <a:cubicBezTo>
                  <a:pt x="2989739" y="1432910"/>
                  <a:pt x="2496678" y="1735039"/>
                  <a:pt x="2496678" y="2275742"/>
                </a:cubicBezTo>
                <a:cubicBezTo>
                  <a:pt x="2496678" y="2880092"/>
                  <a:pt x="3148671" y="3086756"/>
                  <a:pt x="4071059" y="3452528"/>
                </a:cubicBezTo>
                <a:lnTo>
                  <a:pt x="5359131" y="3977321"/>
                </a:lnTo>
                <a:cubicBezTo>
                  <a:pt x="5600645" y="4072737"/>
                  <a:pt x="5823711" y="4180452"/>
                  <a:pt x="6026758" y="4302039"/>
                </a:cubicBezTo>
                <a:lnTo>
                  <a:pt x="6175114" y="4397461"/>
                </a:lnTo>
                <a:lnTo>
                  <a:pt x="6175114" y="6858000"/>
                </a:lnTo>
                <a:lnTo>
                  <a:pt x="4869473" y="6858000"/>
                </a:lnTo>
                <a:lnTo>
                  <a:pt x="4856472" y="6790487"/>
                </a:lnTo>
                <a:cubicBezTo>
                  <a:pt x="4737539" y="6344090"/>
                  <a:pt x="4212235" y="6157971"/>
                  <a:pt x="3419067" y="5837920"/>
                </a:cubicBezTo>
                <a:lnTo>
                  <a:pt x="2099173" y="5265482"/>
                </a:lnTo>
                <a:cubicBezTo>
                  <a:pt x="1001854" y="4836066"/>
                  <a:pt x="0" y="3929589"/>
                  <a:pt x="0" y="2434764"/>
                </a:cubicBezTo>
                <a:cubicBezTo>
                  <a:pt x="0" y="1459726"/>
                  <a:pt x="493110" y="590353"/>
                  <a:pt x="1315163" y="16279"/>
                </a:cubicBezTo>
                <a:close/>
              </a:path>
            </a:pathLst>
          </a:custGeom>
        </p:spPr>
        <p:txBody>
          <a:bodyPr wrap="square" rtlCol="0" anchor="ctr">
            <a:noAutofit/>
          </a:bodyPr>
          <a:lstStyle>
            <a:lvl1pPr marL="0" indent="0" algn="ctr">
              <a:buNone/>
              <a:defRPr/>
            </a:lvl1pPr>
          </a:lstStyle>
          <a:p>
            <a:pPr rtl="0"/>
            <a:r>
              <a:rPr lang="fr-FR" noProof="0"/>
              <a:t>Cliquez sur l'icône pour ajouter une image</a:t>
            </a:r>
          </a:p>
        </p:txBody>
      </p:sp>
      <p:sp>
        <p:nvSpPr>
          <p:cNvPr id="2" name="Titre 1">
            <a:extLst>
              <a:ext uri="{FF2B5EF4-FFF2-40B4-BE49-F238E27FC236}">
                <a16:creationId xmlns:a16="http://schemas.microsoft.com/office/drawing/2014/main" id="{983917A6-AC6D-490C-947C-C8BDB0A54B33}"/>
              </a:ext>
            </a:extLst>
          </p:cNvPr>
          <p:cNvSpPr>
            <a:spLocks noGrp="1"/>
          </p:cNvSpPr>
          <p:nvPr>
            <p:ph type="title" hasCustomPrompt="1"/>
          </p:nvPr>
        </p:nvSpPr>
        <p:spPr>
          <a:xfrm>
            <a:off x="1099456" y="3257550"/>
            <a:ext cx="4203247" cy="743744"/>
          </a:xfrm>
        </p:spPr>
        <p:txBody>
          <a:bodyPr lIns="0" rtlCol="0" anchor="t">
            <a:noAutofit/>
          </a:bodyPr>
          <a:lstStyle>
            <a:lvl1pPr>
              <a:defRPr sz="2800" cap="all" baseline="0">
                <a:solidFill>
                  <a:schemeClr val="accent1"/>
                </a:solidFill>
              </a:defRPr>
            </a:lvl1pPr>
          </a:lstStyle>
          <a:p>
            <a:pPr rtl="0"/>
            <a:r>
              <a:rPr lang="fr-FR" noProof="0"/>
              <a:t>Cliquez pour modifier</a:t>
            </a:r>
          </a:p>
        </p:txBody>
      </p:sp>
      <p:sp>
        <p:nvSpPr>
          <p:cNvPr id="3" name="Espace réservé du contenu 2">
            <a:extLst>
              <a:ext uri="{FF2B5EF4-FFF2-40B4-BE49-F238E27FC236}">
                <a16:creationId xmlns:a16="http://schemas.microsoft.com/office/drawing/2014/main" id="{D772EF9B-97B0-4909-B1C8-B680035F9DC5}"/>
              </a:ext>
            </a:extLst>
          </p:cNvPr>
          <p:cNvSpPr>
            <a:spLocks noGrp="1"/>
          </p:cNvSpPr>
          <p:nvPr>
            <p:ph idx="1" hasCustomPrompt="1"/>
          </p:nvPr>
        </p:nvSpPr>
        <p:spPr>
          <a:xfrm>
            <a:off x="1099456" y="4238625"/>
            <a:ext cx="4203247" cy="1800225"/>
          </a:xfrm>
        </p:spPr>
        <p:txBody>
          <a:bodyPr lIns="0" rtlCol="0">
            <a:normAutofit/>
          </a:bodyPr>
          <a:lstStyle>
            <a:lvl1pPr marL="0" indent="0">
              <a:lnSpc>
                <a:spcPct val="150000"/>
              </a:lnSpc>
              <a:buNone/>
              <a:defRPr sz="1200"/>
            </a:lvl1pPr>
          </a:lstStyle>
          <a:p>
            <a:pPr lvl="0" rtl="0"/>
            <a:r>
              <a:rPr lang="fr-FR" noProof="0"/>
              <a:t>Modifiez les styles du texte</a:t>
            </a:r>
          </a:p>
        </p:txBody>
      </p:sp>
      <p:sp>
        <p:nvSpPr>
          <p:cNvPr id="4" name="Espace réservé de la date 3">
            <a:extLst>
              <a:ext uri="{FF2B5EF4-FFF2-40B4-BE49-F238E27FC236}">
                <a16:creationId xmlns:a16="http://schemas.microsoft.com/office/drawing/2014/main" id="{241881D0-A955-463B-814E-4977DB443F87}"/>
              </a:ext>
            </a:extLst>
          </p:cNvPr>
          <p:cNvSpPr>
            <a:spLocks noGrp="1"/>
          </p:cNvSpPr>
          <p:nvPr>
            <p:ph type="dt" sz="half" idx="10"/>
          </p:nvPr>
        </p:nvSpPr>
        <p:spPr/>
        <p:txBody>
          <a:bodyPr rtlCol="0"/>
          <a:lstStyle/>
          <a:p>
            <a:pPr rtl="0"/>
            <a:r>
              <a:rPr lang="fr-FR" noProof="0"/>
              <a:t>7/01/20XX</a:t>
            </a:r>
          </a:p>
        </p:txBody>
      </p:sp>
      <p:sp>
        <p:nvSpPr>
          <p:cNvPr id="5" name="Espace réservé du pied de page 4">
            <a:extLst>
              <a:ext uri="{FF2B5EF4-FFF2-40B4-BE49-F238E27FC236}">
                <a16:creationId xmlns:a16="http://schemas.microsoft.com/office/drawing/2014/main" id="{660B6947-085B-4130-82A4-5D464A42F85F}"/>
              </a:ext>
            </a:extLst>
          </p:cNvPr>
          <p:cNvSpPr>
            <a:spLocks noGrp="1"/>
          </p:cNvSpPr>
          <p:nvPr>
            <p:ph type="ftr" sz="quarter" idx="11"/>
          </p:nvPr>
        </p:nvSpPr>
        <p:spPr/>
        <p:txBody>
          <a:bodyPr rtlCol="0"/>
          <a:lstStyle/>
          <a:p>
            <a:pPr rtl="0"/>
            <a:r>
              <a:rPr lang="fr-FR" noProof="0"/>
              <a:t>Pitch deck</a:t>
            </a:r>
          </a:p>
        </p:txBody>
      </p:sp>
      <p:sp>
        <p:nvSpPr>
          <p:cNvPr id="6" name="Espace réservé du numéro de diapositive 5">
            <a:extLst>
              <a:ext uri="{FF2B5EF4-FFF2-40B4-BE49-F238E27FC236}">
                <a16:creationId xmlns:a16="http://schemas.microsoft.com/office/drawing/2014/main" id="{ABD21287-635C-42C2-8343-AB4B83FB3B76}"/>
              </a:ext>
            </a:extLst>
          </p:cNvPr>
          <p:cNvSpPr>
            <a:spLocks noGrp="1"/>
          </p:cNvSpPr>
          <p:nvPr>
            <p:ph type="sldNum" sz="quarter" idx="12"/>
          </p:nvPr>
        </p:nvSpPr>
        <p:spPr/>
        <p:txBody>
          <a:bodyPr rtlCol="0"/>
          <a:lstStyle>
            <a:lvl1pPr>
              <a:defRPr>
                <a:solidFill>
                  <a:schemeClr val="tx1"/>
                </a:solidFill>
              </a:defRPr>
            </a:lvl1pPr>
          </a:lstStyle>
          <a:p>
            <a:pPr rtl="0"/>
            <a:fld id="{9FF96520-E4CE-4EAD-8ABF-1D2297D6B3AA}" type="slidenum">
              <a:rPr lang="fr-FR" noProof="0" smtClean="0"/>
              <a:pPr/>
              <a:t>‹N°›</a:t>
            </a:fld>
            <a:endParaRPr lang="fr-FR" noProof="0"/>
          </a:p>
        </p:txBody>
      </p:sp>
      <p:cxnSp>
        <p:nvCxnSpPr>
          <p:cNvPr id="31" name="Connecteur droit 30">
            <a:extLst>
              <a:ext uri="{FF2B5EF4-FFF2-40B4-BE49-F238E27FC236}">
                <a16:creationId xmlns:a16="http://schemas.microsoft.com/office/drawing/2014/main" id="{6BF3408D-E369-4A9E-ABF8-0D643DDD2F9A}"/>
              </a:ext>
            </a:extLst>
          </p:cNvPr>
          <p:cNvCxnSpPr>
            <a:cxnSpLocks/>
          </p:cNvCxnSpPr>
          <p:nvPr userDrawn="1"/>
        </p:nvCxnSpPr>
        <p:spPr>
          <a:xfrm>
            <a:off x="1121228" y="0"/>
            <a:ext cx="0" cy="30480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978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ix contenus">
    <p:spTree>
      <p:nvGrpSpPr>
        <p:cNvPr id="1" name=""/>
        <p:cNvGrpSpPr/>
        <p:nvPr/>
      </p:nvGrpSpPr>
      <p:grpSpPr>
        <a:xfrm>
          <a:off x="0" y="0"/>
          <a:ext cx="0" cy="0"/>
          <a:chOff x="0" y="0"/>
          <a:chExt cx="0" cy="0"/>
        </a:xfrm>
      </p:grpSpPr>
      <p:sp>
        <p:nvSpPr>
          <p:cNvPr id="15" name="Espace réservé du texte 15">
            <a:extLst>
              <a:ext uri="{FF2B5EF4-FFF2-40B4-BE49-F238E27FC236}">
                <a16:creationId xmlns:a16="http://schemas.microsoft.com/office/drawing/2014/main" id="{A1FB681F-A94D-4BF8-8290-0811E98D49D4}"/>
              </a:ext>
            </a:extLst>
          </p:cNvPr>
          <p:cNvSpPr>
            <a:spLocks noGrp="1"/>
          </p:cNvSpPr>
          <p:nvPr>
            <p:ph type="body" sz="quarter" idx="13" hasCustomPrompt="1"/>
          </p:nvPr>
        </p:nvSpPr>
        <p:spPr>
          <a:xfrm>
            <a:off x="1034186" y="2903538"/>
            <a:ext cx="3104198" cy="345475"/>
          </a:xfrm>
        </p:spPr>
        <p:txBody>
          <a:bodyPr lIns="0" rtlCol="0" anchor="ctr">
            <a:noAutofit/>
          </a:bodyPr>
          <a:lstStyle>
            <a:lvl1pPr marL="0" indent="0">
              <a:buNone/>
              <a:defRPr lang="en-US" sz="1800" kern="1200" cap="all" baseline="0" dirty="0">
                <a:solidFill>
                  <a:schemeClr val="accent1"/>
                </a:solidFill>
                <a:latin typeface="+mj-lt"/>
                <a:ea typeface="+mj-ea"/>
                <a:cs typeface="+mj-cs"/>
              </a:defRPr>
            </a:lvl1pPr>
          </a:lstStyle>
          <a:p>
            <a:pPr lvl="0" rtl="0"/>
            <a:r>
              <a:rPr lang="fr-FR" noProof="0"/>
              <a:t>Cliquez pour ajouter un sous-titre</a:t>
            </a:r>
          </a:p>
        </p:txBody>
      </p:sp>
      <p:sp>
        <p:nvSpPr>
          <p:cNvPr id="17" name="Espace réservé du texte 18">
            <a:extLst>
              <a:ext uri="{FF2B5EF4-FFF2-40B4-BE49-F238E27FC236}">
                <a16:creationId xmlns:a16="http://schemas.microsoft.com/office/drawing/2014/main" id="{61E8C129-EF62-46A8-97F3-3CB5D014FBDD}"/>
              </a:ext>
            </a:extLst>
          </p:cNvPr>
          <p:cNvSpPr>
            <a:spLocks noGrp="1"/>
          </p:cNvSpPr>
          <p:nvPr>
            <p:ph type="body" sz="quarter" idx="15" hasCustomPrompt="1"/>
          </p:nvPr>
        </p:nvSpPr>
        <p:spPr>
          <a:xfrm>
            <a:off x="1034141" y="3249013"/>
            <a:ext cx="3103493" cy="866401"/>
          </a:xfrm>
        </p:spPr>
        <p:txBody>
          <a:bodyPr lIns="0" rtlCol="0">
            <a:normAutofit/>
          </a:bodyPr>
          <a:lstStyle>
            <a:lvl1pPr marL="0" indent="0">
              <a:lnSpc>
                <a:spcPct val="150000"/>
              </a:lnSpc>
              <a:buFont typeface="Arial" panose="020B0604020202020204" pitchFamily="34" charset="0"/>
              <a:buNone/>
              <a:defRPr sz="1200">
                <a:solidFill>
                  <a:schemeClr val="tx2"/>
                </a:solidFill>
              </a:defRPr>
            </a:lvl1pPr>
          </a:lstStyle>
          <a:p>
            <a:pPr lvl="0" rtl="0"/>
            <a:r>
              <a:rPr lang="fr-FR" noProof="0"/>
              <a:t>Cliquer pour ajouter du texte</a:t>
            </a:r>
          </a:p>
        </p:txBody>
      </p:sp>
      <p:sp>
        <p:nvSpPr>
          <p:cNvPr id="31" name="Espace réservé du texte 15">
            <a:extLst>
              <a:ext uri="{FF2B5EF4-FFF2-40B4-BE49-F238E27FC236}">
                <a16:creationId xmlns:a16="http://schemas.microsoft.com/office/drawing/2014/main" id="{87DD41A9-B6B3-48D9-A3A6-831B39C9158C}"/>
              </a:ext>
            </a:extLst>
          </p:cNvPr>
          <p:cNvSpPr>
            <a:spLocks noGrp="1"/>
          </p:cNvSpPr>
          <p:nvPr>
            <p:ph type="body" sz="quarter" idx="16" hasCustomPrompt="1"/>
          </p:nvPr>
        </p:nvSpPr>
        <p:spPr>
          <a:xfrm>
            <a:off x="4641894" y="2903538"/>
            <a:ext cx="3104198" cy="320381"/>
          </a:xfrm>
        </p:spPr>
        <p:txBody>
          <a:bodyPr lIns="0" rtlCol="0" anchor="ctr">
            <a:noAutofit/>
          </a:bodyPr>
          <a:lstStyle>
            <a:lvl1pPr marL="0" indent="0">
              <a:buNone/>
              <a:defRPr lang="en-US" sz="1800" kern="1200" cap="all" baseline="0" dirty="0">
                <a:solidFill>
                  <a:schemeClr val="accent1"/>
                </a:solidFill>
                <a:latin typeface="+mj-lt"/>
                <a:ea typeface="+mj-ea"/>
                <a:cs typeface="+mj-cs"/>
              </a:defRPr>
            </a:lvl1pPr>
          </a:lstStyle>
          <a:p>
            <a:pPr marL="0" lvl="0" indent="0" algn="l" defTabSz="914400" rtl="0" eaLnBrk="1" latinLnBrk="0" hangingPunct="1">
              <a:lnSpc>
                <a:spcPct val="90000"/>
              </a:lnSpc>
              <a:spcBef>
                <a:spcPts val="1000"/>
              </a:spcBef>
              <a:buFont typeface="Arial" panose="020B0604020202020204" pitchFamily="34" charset="0"/>
              <a:buNone/>
            </a:pPr>
            <a:r>
              <a:rPr lang="fr-FR" noProof="0"/>
              <a:t>Cliquez pour ajouter un sous-titre</a:t>
            </a:r>
          </a:p>
        </p:txBody>
      </p:sp>
      <p:sp>
        <p:nvSpPr>
          <p:cNvPr id="32" name="Espace réservé du texte 18">
            <a:extLst>
              <a:ext uri="{FF2B5EF4-FFF2-40B4-BE49-F238E27FC236}">
                <a16:creationId xmlns:a16="http://schemas.microsoft.com/office/drawing/2014/main" id="{FB791E68-EDF5-4CC2-8774-A27AEF1D25E6}"/>
              </a:ext>
            </a:extLst>
          </p:cNvPr>
          <p:cNvSpPr>
            <a:spLocks noGrp="1"/>
          </p:cNvSpPr>
          <p:nvPr>
            <p:ph type="body" sz="quarter" idx="17" hasCustomPrompt="1"/>
          </p:nvPr>
        </p:nvSpPr>
        <p:spPr>
          <a:xfrm>
            <a:off x="4642223" y="3249013"/>
            <a:ext cx="3103493" cy="866401"/>
          </a:xfrm>
        </p:spPr>
        <p:txBody>
          <a:bodyPr lIns="0" rtlCol="0">
            <a:normAutofit/>
          </a:bodyPr>
          <a:lstStyle>
            <a:lvl1pPr marL="0" indent="0">
              <a:lnSpc>
                <a:spcPct val="150000"/>
              </a:lnSpc>
              <a:buFont typeface="Arial" panose="020B0604020202020204" pitchFamily="34" charset="0"/>
              <a:buNone/>
              <a:defRPr sz="1200">
                <a:solidFill>
                  <a:schemeClr val="tx2"/>
                </a:solidFill>
              </a:defRPr>
            </a:lvl1pPr>
          </a:lstStyle>
          <a:p>
            <a:pPr lvl="0" rtl="0"/>
            <a:r>
              <a:rPr lang="fr-FR" noProof="0"/>
              <a:t>Cliquer pour ajouter du texte</a:t>
            </a:r>
          </a:p>
        </p:txBody>
      </p:sp>
      <p:sp>
        <p:nvSpPr>
          <p:cNvPr id="33" name="Espace réservé du texte 15">
            <a:extLst>
              <a:ext uri="{FF2B5EF4-FFF2-40B4-BE49-F238E27FC236}">
                <a16:creationId xmlns:a16="http://schemas.microsoft.com/office/drawing/2014/main" id="{AA224F82-7E0C-4EBF-97D3-132481DBCDA9}"/>
              </a:ext>
            </a:extLst>
          </p:cNvPr>
          <p:cNvSpPr>
            <a:spLocks noGrp="1"/>
          </p:cNvSpPr>
          <p:nvPr>
            <p:ph type="body" sz="quarter" idx="18" hasCustomPrompt="1"/>
          </p:nvPr>
        </p:nvSpPr>
        <p:spPr>
          <a:xfrm>
            <a:off x="8249601" y="2903538"/>
            <a:ext cx="3104198" cy="320381"/>
          </a:xfrm>
        </p:spPr>
        <p:txBody>
          <a:bodyPr lIns="0" rtlCol="0" anchor="ctr">
            <a:noAutofit/>
          </a:bodyPr>
          <a:lstStyle>
            <a:lvl1pPr marL="0" indent="0">
              <a:buNone/>
              <a:defRPr lang="en-US" sz="1800" kern="1200" cap="all" baseline="0" dirty="0">
                <a:solidFill>
                  <a:schemeClr val="accent1"/>
                </a:solidFill>
                <a:latin typeface="+mj-lt"/>
                <a:ea typeface="+mj-ea"/>
                <a:cs typeface="+mj-cs"/>
              </a:defRPr>
            </a:lvl1pPr>
          </a:lstStyle>
          <a:p>
            <a:pPr lvl="0" rtl="0"/>
            <a:r>
              <a:rPr lang="fr-FR" noProof="0"/>
              <a:t>Cliquez pour ajouter un sous-titre</a:t>
            </a:r>
          </a:p>
        </p:txBody>
      </p:sp>
      <p:sp>
        <p:nvSpPr>
          <p:cNvPr id="34" name="Espace réservé du texte 18">
            <a:extLst>
              <a:ext uri="{FF2B5EF4-FFF2-40B4-BE49-F238E27FC236}">
                <a16:creationId xmlns:a16="http://schemas.microsoft.com/office/drawing/2014/main" id="{699D24C6-4AFB-4222-8E0C-4D11CD9C0FF7}"/>
              </a:ext>
            </a:extLst>
          </p:cNvPr>
          <p:cNvSpPr>
            <a:spLocks noGrp="1"/>
          </p:cNvSpPr>
          <p:nvPr>
            <p:ph type="body" sz="quarter" idx="19" hasCustomPrompt="1"/>
          </p:nvPr>
        </p:nvSpPr>
        <p:spPr>
          <a:xfrm>
            <a:off x="8250305" y="3249013"/>
            <a:ext cx="3103493" cy="866401"/>
          </a:xfrm>
        </p:spPr>
        <p:txBody>
          <a:bodyPr lIns="0" rtlCol="0">
            <a:normAutofit/>
          </a:bodyPr>
          <a:lstStyle>
            <a:lvl1pPr marL="0" indent="0">
              <a:lnSpc>
                <a:spcPct val="150000"/>
              </a:lnSpc>
              <a:buFont typeface="Arial" panose="020B0604020202020204" pitchFamily="34" charset="0"/>
              <a:buNone/>
              <a:defRPr sz="1200">
                <a:solidFill>
                  <a:schemeClr val="tx2"/>
                </a:solidFill>
              </a:defRPr>
            </a:lvl1pPr>
          </a:lstStyle>
          <a:p>
            <a:pPr lvl="0" rtl="0"/>
            <a:r>
              <a:rPr lang="fr-FR" noProof="0"/>
              <a:t>Cliquer pour ajouter du texte</a:t>
            </a:r>
          </a:p>
        </p:txBody>
      </p:sp>
      <p:sp>
        <p:nvSpPr>
          <p:cNvPr id="2" name="Titre 1">
            <a:extLst>
              <a:ext uri="{FF2B5EF4-FFF2-40B4-BE49-F238E27FC236}">
                <a16:creationId xmlns:a16="http://schemas.microsoft.com/office/drawing/2014/main" id="{EDD6B45A-9FA0-4D2A-8BEF-4709BD5C14CA}"/>
              </a:ext>
            </a:extLst>
          </p:cNvPr>
          <p:cNvSpPr>
            <a:spLocks noGrp="1"/>
          </p:cNvSpPr>
          <p:nvPr>
            <p:ph type="title"/>
          </p:nvPr>
        </p:nvSpPr>
        <p:spPr>
          <a:xfrm>
            <a:off x="1034142" y="1110286"/>
            <a:ext cx="10515600" cy="924808"/>
          </a:xfrm>
        </p:spPr>
        <p:txBody>
          <a:bodyPr lIns="0" rtlCol="0">
            <a:normAutofit/>
          </a:bodyPr>
          <a:lstStyle>
            <a:lvl1pPr>
              <a:defRPr lang="en-US" sz="2800" kern="1200" cap="all" baseline="0" dirty="0">
                <a:solidFill>
                  <a:schemeClr val="accent1"/>
                </a:solidFill>
                <a:latin typeface="+mj-lt"/>
                <a:ea typeface="+mj-ea"/>
                <a:cs typeface="+mj-cs"/>
              </a:defRPr>
            </a:lvl1pPr>
          </a:lstStyle>
          <a:p>
            <a:pPr rtl="0"/>
            <a:r>
              <a:rPr lang="fr-FR" noProof="0"/>
              <a:t>Modifiez le style du titre</a:t>
            </a:r>
          </a:p>
        </p:txBody>
      </p:sp>
      <p:sp>
        <p:nvSpPr>
          <p:cNvPr id="3" name="Espace réservé de la date 2">
            <a:extLst>
              <a:ext uri="{FF2B5EF4-FFF2-40B4-BE49-F238E27FC236}">
                <a16:creationId xmlns:a16="http://schemas.microsoft.com/office/drawing/2014/main" id="{98EC90C5-A811-4E5C-ADD1-A89DB4E94DAA}"/>
              </a:ext>
            </a:extLst>
          </p:cNvPr>
          <p:cNvSpPr>
            <a:spLocks noGrp="1"/>
          </p:cNvSpPr>
          <p:nvPr>
            <p:ph type="dt" sz="half" idx="20"/>
          </p:nvPr>
        </p:nvSpPr>
        <p:spPr/>
        <p:txBody>
          <a:bodyPr rtlCol="0"/>
          <a:lstStyle/>
          <a:p>
            <a:pPr rtl="0"/>
            <a:r>
              <a:rPr lang="fr-FR" noProof="0"/>
              <a:t>7/01/20XX</a:t>
            </a:r>
          </a:p>
        </p:txBody>
      </p:sp>
      <p:sp>
        <p:nvSpPr>
          <p:cNvPr id="4" name="Espace réservé du pied de page 3">
            <a:extLst>
              <a:ext uri="{FF2B5EF4-FFF2-40B4-BE49-F238E27FC236}">
                <a16:creationId xmlns:a16="http://schemas.microsoft.com/office/drawing/2014/main" id="{3356B621-AE19-45D3-B25F-23256C242DDD}"/>
              </a:ext>
            </a:extLst>
          </p:cNvPr>
          <p:cNvSpPr>
            <a:spLocks noGrp="1"/>
          </p:cNvSpPr>
          <p:nvPr>
            <p:ph type="ftr" sz="quarter" idx="21"/>
          </p:nvPr>
        </p:nvSpPr>
        <p:spPr/>
        <p:txBody>
          <a:bodyPr rtlCol="0"/>
          <a:lstStyle/>
          <a:p>
            <a:pPr rtl="0"/>
            <a:r>
              <a:rPr lang="fr-FR" noProof="0"/>
              <a:t>Pitch deck</a:t>
            </a:r>
          </a:p>
        </p:txBody>
      </p:sp>
      <p:sp>
        <p:nvSpPr>
          <p:cNvPr id="5" name="Espace réservé du numéro de diapositive 4">
            <a:extLst>
              <a:ext uri="{FF2B5EF4-FFF2-40B4-BE49-F238E27FC236}">
                <a16:creationId xmlns:a16="http://schemas.microsoft.com/office/drawing/2014/main" id="{158BDCB2-D8C3-4571-8154-76BEA9AE41A8}"/>
              </a:ext>
            </a:extLst>
          </p:cNvPr>
          <p:cNvSpPr>
            <a:spLocks noGrp="1"/>
          </p:cNvSpPr>
          <p:nvPr>
            <p:ph type="sldNum" sz="quarter" idx="22"/>
          </p:nvPr>
        </p:nvSpPr>
        <p:spPr/>
        <p:txBody>
          <a:bodyPr rtlCol="0"/>
          <a:lstStyle/>
          <a:p>
            <a:pPr rtl="0"/>
            <a:fld id="{B5CEABB6-07DC-46E8-9B57-56EC44A396E5}" type="slidenum">
              <a:rPr lang="fr-FR" noProof="0" smtClean="0"/>
              <a:t>‹N°›</a:t>
            </a:fld>
            <a:endParaRPr lang="fr-FR" noProof="0"/>
          </a:p>
        </p:txBody>
      </p:sp>
      <p:sp>
        <p:nvSpPr>
          <p:cNvPr id="12" name="Espace réservé du texte 15">
            <a:extLst>
              <a:ext uri="{FF2B5EF4-FFF2-40B4-BE49-F238E27FC236}">
                <a16:creationId xmlns:a16="http://schemas.microsoft.com/office/drawing/2014/main" id="{6CB12E29-CEAA-4595-B65C-5BE0B527CD43}"/>
              </a:ext>
            </a:extLst>
          </p:cNvPr>
          <p:cNvSpPr>
            <a:spLocks noGrp="1"/>
          </p:cNvSpPr>
          <p:nvPr>
            <p:ph type="body" sz="quarter" idx="23" hasCustomPrompt="1"/>
          </p:nvPr>
        </p:nvSpPr>
        <p:spPr>
          <a:xfrm>
            <a:off x="1033811" y="4551950"/>
            <a:ext cx="3104198" cy="320381"/>
          </a:xfrm>
        </p:spPr>
        <p:txBody>
          <a:bodyPr lIns="0" rtlCol="0" anchor="ctr">
            <a:noAutofit/>
          </a:bodyPr>
          <a:lstStyle>
            <a:lvl1pPr marL="0" indent="0">
              <a:buNone/>
              <a:defRPr lang="en-US" sz="1800" kern="1200" cap="all" baseline="0" dirty="0">
                <a:solidFill>
                  <a:schemeClr val="accent1"/>
                </a:solidFill>
                <a:latin typeface="+mj-lt"/>
                <a:ea typeface="+mj-ea"/>
                <a:cs typeface="+mj-cs"/>
              </a:defRPr>
            </a:lvl1pPr>
          </a:lstStyle>
          <a:p>
            <a:pPr lvl="0" rtl="0"/>
            <a:r>
              <a:rPr lang="fr-FR" noProof="0"/>
              <a:t>Cliquez pour ajouter un sous-titre</a:t>
            </a:r>
          </a:p>
        </p:txBody>
      </p:sp>
      <p:sp>
        <p:nvSpPr>
          <p:cNvPr id="13" name="Espace réservé du texte 18">
            <a:extLst>
              <a:ext uri="{FF2B5EF4-FFF2-40B4-BE49-F238E27FC236}">
                <a16:creationId xmlns:a16="http://schemas.microsoft.com/office/drawing/2014/main" id="{9A5A9E4A-8FA1-4B1A-86F3-162A0ED25FF5}"/>
              </a:ext>
            </a:extLst>
          </p:cNvPr>
          <p:cNvSpPr>
            <a:spLocks noGrp="1"/>
          </p:cNvSpPr>
          <p:nvPr>
            <p:ph type="body" sz="quarter" idx="24" hasCustomPrompt="1"/>
          </p:nvPr>
        </p:nvSpPr>
        <p:spPr>
          <a:xfrm>
            <a:off x="1033766" y="4897425"/>
            <a:ext cx="3103493" cy="866401"/>
          </a:xfrm>
        </p:spPr>
        <p:txBody>
          <a:bodyPr lIns="0" rtlCol="0">
            <a:normAutofit/>
          </a:bodyPr>
          <a:lstStyle>
            <a:lvl1pPr marL="0" indent="0">
              <a:lnSpc>
                <a:spcPct val="150000"/>
              </a:lnSpc>
              <a:buFont typeface="Arial" panose="020B0604020202020204" pitchFamily="34" charset="0"/>
              <a:buNone/>
              <a:defRPr sz="1200">
                <a:solidFill>
                  <a:schemeClr val="tx2"/>
                </a:solidFill>
              </a:defRPr>
            </a:lvl1pPr>
          </a:lstStyle>
          <a:p>
            <a:pPr lvl="0" rtl="0"/>
            <a:r>
              <a:rPr lang="fr-FR" noProof="0"/>
              <a:t>Cliquer pour ajouter du texte</a:t>
            </a:r>
          </a:p>
        </p:txBody>
      </p:sp>
      <p:sp>
        <p:nvSpPr>
          <p:cNvPr id="14" name="Espace réservé du texte 15">
            <a:extLst>
              <a:ext uri="{FF2B5EF4-FFF2-40B4-BE49-F238E27FC236}">
                <a16:creationId xmlns:a16="http://schemas.microsoft.com/office/drawing/2014/main" id="{1656AF90-4012-4B9E-81A7-2796EE40AEAF}"/>
              </a:ext>
            </a:extLst>
          </p:cNvPr>
          <p:cNvSpPr>
            <a:spLocks noGrp="1"/>
          </p:cNvSpPr>
          <p:nvPr>
            <p:ph type="body" sz="quarter" idx="25" hasCustomPrompt="1"/>
          </p:nvPr>
        </p:nvSpPr>
        <p:spPr>
          <a:xfrm>
            <a:off x="4641519" y="4551950"/>
            <a:ext cx="3104198" cy="320381"/>
          </a:xfrm>
        </p:spPr>
        <p:txBody>
          <a:bodyPr lIns="0" rtlCol="0" anchor="ctr">
            <a:noAutofit/>
          </a:bodyPr>
          <a:lstStyle>
            <a:lvl1pPr marL="0" indent="0">
              <a:buNone/>
              <a:defRPr lang="en-US" sz="1800" kern="1200" cap="all" baseline="0" dirty="0">
                <a:solidFill>
                  <a:schemeClr val="accent1"/>
                </a:solidFill>
                <a:latin typeface="+mj-lt"/>
                <a:ea typeface="+mj-ea"/>
                <a:cs typeface="+mj-cs"/>
              </a:defRPr>
            </a:lvl1pPr>
          </a:lstStyle>
          <a:p>
            <a:pPr marL="0" lvl="0" indent="0" algn="l" defTabSz="914400" rtl="0" eaLnBrk="1" latinLnBrk="0" hangingPunct="1">
              <a:lnSpc>
                <a:spcPct val="90000"/>
              </a:lnSpc>
              <a:spcBef>
                <a:spcPts val="1000"/>
              </a:spcBef>
              <a:buFont typeface="Arial" panose="020B0604020202020204" pitchFamily="34" charset="0"/>
              <a:buNone/>
            </a:pPr>
            <a:r>
              <a:rPr lang="fr-FR" noProof="0"/>
              <a:t>Cliquez pour ajouter un sous-titre</a:t>
            </a:r>
          </a:p>
        </p:txBody>
      </p:sp>
      <p:sp>
        <p:nvSpPr>
          <p:cNvPr id="16" name="Espace réservé du texte 18">
            <a:extLst>
              <a:ext uri="{FF2B5EF4-FFF2-40B4-BE49-F238E27FC236}">
                <a16:creationId xmlns:a16="http://schemas.microsoft.com/office/drawing/2014/main" id="{E34BCA93-D058-4D61-BAE5-2671E1572376}"/>
              </a:ext>
            </a:extLst>
          </p:cNvPr>
          <p:cNvSpPr>
            <a:spLocks noGrp="1"/>
          </p:cNvSpPr>
          <p:nvPr>
            <p:ph type="body" sz="quarter" idx="26" hasCustomPrompt="1"/>
          </p:nvPr>
        </p:nvSpPr>
        <p:spPr>
          <a:xfrm>
            <a:off x="4641848" y="4897425"/>
            <a:ext cx="3103493" cy="866401"/>
          </a:xfrm>
        </p:spPr>
        <p:txBody>
          <a:bodyPr lIns="0" rtlCol="0">
            <a:normAutofit/>
          </a:bodyPr>
          <a:lstStyle>
            <a:lvl1pPr marL="0" indent="0">
              <a:lnSpc>
                <a:spcPct val="150000"/>
              </a:lnSpc>
              <a:buFont typeface="Arial" panose="020B0604020202020204" pitchFamily="34" charset="0"/>
              <a:buNone/>
              <a:defRPr sz="1200">
                <a:solidFill>
                  <a:schemeClr val="tx2"/>
                </a:solidFill>
              </a:defRPr>
            </a:lvl1pPr>
          </a:lstStyle>
          <a:p>
            <a:pPr lvl="0" rtl="0"/>
            <a:r>
              <a:rPr lang="fr-FR" noProof="0"/>
              <a:t>Cliquer pour ajouter du texte</a:t>
            </a:r>
          </a:p>
        </p:txBody>
      </p:sp>
      <p:sp>
        <p:nvSpPr>
          <p:cNvPr id="18" name="Espace réservé du texte 15">
            <a:extLst>
              <a:ext uri="{FF2B5EF4-FFF2-40B4-BE49-F238E27FC236}">
                <a16:creationId xmlns:a16="http://schemas.microsoft.com/office/drawing/2014/main" id="{0BE8C5BE-9959-40C7-83C2-546EBFBC1414}"/>
              </a:ext>
            </a:extLst>
          </p:cNvPr>
          <p:cNvSpPr>
            <a:spLocks noGrp="1"/>
          </p:cNvSpPr>
          <p:nvPr>
            <p:ph type="body" sz="quarter" idx="27" hasCustomPrompt="1"/>
          </p:nvPr>
        </p:nvSpPr>
        <p:spPr>
          <a:xfrm>
            <a:off x="8249226" y="4551950"/>
            <a:ext cx="3104198" cy="320381"/>
          </a:xfrm>
        </p:spPr>
        <p:txBody>
          <a:bodyPr lIns="0" rtlCol="0" anchor="ctr">
            <a:noAutofit/>
          </a:bodyPr>
          <a:lstStyle>
            <a:lvl1pPr marL="0" indent="0">
              <a:buNone/>
              <a:defRPr lang="en-US" sz="1800" kern="1200" cap="all" baseline="0" dirty="0">
                <a:solidFill>
                  <a:schemeClr val="accent1"/>
                </a:solidFill>
                <a:latin typeface="+mj-lt"/>
                <a:ea typeface="+mj-ea"/>
                <a:cs typeface="+mj-cs"/>
              </a:defRPr>
            </a:lvl1pPr>
          </a:lstStyle>
          <a:p>
            <a:pPr lvl="0" rtl="0"/>
            <a:r>
              <a:rPr lang="fr-FR" noProof="0"/>
              <a:t>Cliquez pour ajouter un sous-titre</a:t>
            </a:r>
          </a:p>
        </p:txBody>
      </p:sp>
      <p:sp>
        <p:nvSpPr>
          <p:cNvPr id="19" name="Espace réservé du texte 18">
            <a:extLst>
              <a:ext uri="{FF2B5EF4-FFF2-40B4-BE49-F238E27FC236}">
                <a16:creationId xmlns:a16="http://schemas.microsoft.com/office/drawing/2014/main" id="{5FC20880-2D17-4854-A424-DED10A8A8D36}"/>
              </a:ext>
            </a:extLst>
          </p:cNvPr>
          <p:cNvSpPr>
            <a:spLocks noGrp="1"/>
          </p:cNvSpPr>
          <p:nvPr>
            <p:ph type="body" sz="quarter" idx="28" hasCustomPrompt="1"/>
          </p:nvPr>
        </p:nvSpPr>
        <p:spPr>
          <a:xfrm>
            <a:off x="8249930" y="4897425"/>
            <a:ext cx="3103493" cy="866401"/>
          </a:xfrm>
        </p:spPr>
        <p:txBody>
          <a:bodyPr lIns="0" rtlCol="0">
            <a:normAutofit/>
          </a:bodyPr>
          <a:lstStyle>
            <a:lvl1pPr marL="0" indent="0">
              <a:lnSpc>
                <a:spcPct val="150000"/>
              </a:lnSpc>
              <a:buFont typeface="Arial" panose="020B0604020202020204" pitchFamily="34" charset="0"/>
              <a:buNone/>
              <a:defRPr sz="1200">
                <a:solidFill>
                  <a:schemeClr val="tx2"/>
                </a:solidFill>
              </a:defRPr>
            </a:lvl1pPr>
          </a:lstStyle>
          <a:p>
            <a:pPr lvl="0" rtl="0"/>
            <a:r>
              <a:rPr lang="fr-FR" noProof="0"/>
              <a:t>Cliquer pour ajouter du texte</a:t>
            </a:r>
          </a:p>
        </p:txBody>
      </p:sp>
      <p:cxnSp>
        <p:nvCxnSpPr>
          <p:cNvPr id="7" name="Connecteur droit 6">
            <a:extLst>
              <a:ext uri="{FF2B5EF4-FFF2-40B4-BE49-F238E27FC236}">
                <a16:creationId xmlns:a16="http://schemas.microsoft.com/office/drawing/2014/main" id="{F87A579D-F737-4350-8205-BCA37BAFE1AB}"/>
              </a:ext>
            </a:extLst>
          </p:cNvPr>
          <p:cNvCxnSpPr>
            <a:cxnSpLocks/>
          </p:cNvCxnSpPr>
          <p:nvPr userDrawn="1"/>
        </p:nvCxnSpPr>
        <p:spPr>
          <a:xfrm>
            <a:off x="1121228" y="0"/>
            <a:ext cx="0" cy="111028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3003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lonne de contenu 1">
    <p:spTree>
      <p:nvGrpSpPr>
        <p:cNvPr id="1" name=""/>
        <p:cNvGrpSpPr/>
        <p:nvPr/>
      </p:nvGrpSpPr>
      <p:grpSpPr>
        <a:xfrm>
          <a:off x="0" y="0"/>
          <a:ext cx="0" cy="0"/>
          <a:chOff x="0" y="0"/>
          <a:chExt cx="0" cy="0"/>
        </a:xfrm>
      </p:grpSpPr>
      <p:sp>
        <p:nvSpPr>
          <p:cNvPr id="15" name="Espace réservé du texte 15">
            <a:extLst>
              <a:ext uri="{FF2B5EF4-FFF2-40B4-BE49-F238E27FC236}">
                <a16:creationId xmlns:a16="http://schemas.microsoft.com/office/drawing/2014/main" id="{A1FB681F-A94D-4BF8-8290-0811E98D49D4}"/>
              </a:ext>
            </a:extLst>
          </p:cNvPr>
          <p:cNvSpPr>
            <a:spLocks noGrp="1"/>
          </p:cNvSpPr>
          <p:nvPr>
            <p:ph type="body" sz="quarter" idx="13" hasCustomPrompt="1"/>
          </p:nvPr>
        </p:nvSpPr>
        <p:spPr>
          <a:xfrm>
            <a:off x="4450921" y="2145859"/>
            <a:ext cx="5042568" cy="345473"/>
          </a:xfrm>
        </p:spPr>
        <p:txBody>
          <a:bodyPr lIns="0" rtlCol="0" anchor="ctr">
            <a:noAutofit/>
          </a:bodyPr>
          <a:lstStyle>
            <a:lvl1pPr marL="0" indent="0">
              <a:buNone/>
              <a:defRPr lang="en-US" sz="1800" kern="1200" cap="all" baseline="0" dirty="0">
                <a:solidFill>
                  <a:schemeClr val="accent1"/>
                </a:solidFill>
                <a:latin typeface="+mj-lt"/>
                <a:ea typeface="+mj-ea"/>
                <a:cs typeface="+mj-cs"/>
              </a:defRPr>
            </a:lvl1pPr>
          </a:lstStyle>
          <a:p>
            <a:pPr lvl="0" rtl="0"/>
            <a:r>
              <a:rPr lang="fr-FR" noProof="0"/>
              <a:t>Cliquez pour ajouter un sous-titre</a:t>
            </a:r>
          </a:p>
        </p:txBody>
      </p:sp>
      <p:sp>
        <p:nvSpPr>
          <p:cNvPr id="17" name="Espace réservé du texte 18">
            <a:extLst>
              <a:ext uri="{FF2B5EF4-FFF2-40B4-BE49-F238E27FC236}">
                <a16:creationId xmlns:a16="http://schemas.microsoft.com/office/drawing/2014/main" id="{61E8C129-EF62-46A8-97F3-3CB5D014FBDD}"/>
              </a:ext>
            </a:extLst>
          </p:cNvPr>
          <p:cNvSpPr>
            <a:spLocks noGrp="1"/>
          </p:cNvSpPr>
          <p:nvPr>
            <p:ph type="body" sz="quarter" idx="15" hasCustomPrompt="1"/>
          </p:nvPr>
        </p:nvSpPr>
        <p:spPr>
          <a:xfrm>
            <a:off x="4450922" y="2491335"/>
            <a:ext cx="5041422" cy="540104"/>
          </a:xfrm>
        </p:spPr>
        <p:txBody>
          <a:bodyPr lIns="0" rtlCol="0">
            <a:normAutofit/>
          </a:bodyPr>
          <a:lstStyle>
            <a:lvl1pPr marL="0" indent="0">
              <a:lnSpc>
                <a:spcPct val="150000"/>
              </a:lnSpc>
              <a:buFont typeface="Arial" panose="020B0604020202020204" pitchFamily="34" charset="0"/>
              <a:buNone/>
              <a:defRPr sz="1200">
                <a:solidFill>
                  <a:schemeClr val="tx2"/>
                </a:solidFill>
              </a:defRPr>
            </a:lvl1pPr>
          </a:lstStyle>
          <a:p>
            <a:pPr lvl="0" rtl="0"/>
            <a:r>
              <a:rPr lang="fr-FR" noProof="0"/>
              <a:t>Cliquer pour ajouter du texte</a:t>
            </a:r>
          </a:p>
        </p:txBody>
      </p:sp>
      <p:sp>
        <p:nvSpPr>
          <p:cNvPr id="2" name="Titre 1">
            <a:extLst>
              <a:ext uri="{FF2B5EF4-FFF2-40B4-BE49-F238E27FC236}">
                <a16:creationId xmlns:a16="http://schemas.microsoft.com/office/drawing/2014/main" id="{EDD6B45A-9FA0-4D2A-8BEF-4709BD5C14CA}"/>
              </a:ext>
            </a:extLst>
          </p:cNvPr>
          <p:cNvSpPr>
            <a:spLocks noGrp="1"/>
          </p:cNvSpPr>
          <p:nvPr>
            <p:ph type="title" hasCustomPrompt="1"/>
          </p:nvPr>
        </p:nvSpPr>
        <p:spPr>
          <a:xfrm>
            <a:off x="1034142" y="419184"/>
            <a:ext cx="2362200" cy="1110286"/>
          </a:xfrm>
        </p:spPr>
        <p:txBody>
          <a:bodyPr lIns="0" rtlCol="0" anchor="b">
            <a:normAutofit/>
          </a:bodyPr>
          <a:lstStyle>
            <a:lvl1pPr>
              <a:defRPr lang="en-US" sz="2800" kern="1200" cap="all" baseline="0" dirty="0">
                <a:solidFill>
                  <a:schemeClr val="accent1"/>
                </a:solidFill>
                <a:latin typeface="+mj-lt"/>
                <a:ea typeface="+mj-ea"/>
                <a:cs typeface="+mj-cs"/>
              </a:defRPr>
            </a:lvl1pPr>
          </a:lstStyle>
          <a:p>
            <a:pPr rtl="0"/>
            <a:r>
              <a:rPr lang="fr-FR" noProof="0"/>
              <a:t>Cliquez pour modifier le titre principal</a:t>
            </a:r>
          </a:p>
        </p:txBody>
      </p:sp>
      <p:sp>
        <p:nvSpPr>
          <p:cNvPr id="3" name="Espace réservé de la date 2">
            <a:extLst>
              <a:ext uri="{FF2B5EF4-FFF2-40B4-BE49-F238E27FC236}">
                <a16:creationId xmlns:a16="http://schemas.microsoft.com/office/drawing/2014/main" id="{98EC90C5-A811-4E5C-ADD1-A89DB4E94DAA}"/>
              </a:ext>
            </a:extLst>
          </p:cNvPr>
          <p:cNvSpPr>
            <a:spLocks noGrp="1"/>
          </p:cNvSpPr>
          <p:nvPr>
            <p:ph type="dt" sz="half" idx="20"/>
          </p:nvPr>
        </p:nvSpPr>
        <p:spPr/>
        <p:txBody>
          <a:bodyPr rtlCol="0"/>
          <a:lstStyle/>
          <a:p>
            <a:pPr rtl="0"/>
            <a:r>
              <a:rPr lang="fr-FR" noProof="0"/>
              <a:t>7/01/20XX</a:t>
            </a:r>
          </a:p>
        </p:txBody>
      </p:sp>
      <p:sp>
        <p:nvSpPr>
          <p:cNvPr id="4" name="Espace réservé du pied de page 3">
            <a:extLst>
              <a:ext uri="{FF2B5EF4-FFF2-40B4-BE49-F238E27FC236}">
                <a16:creationId xmlns:a16="http://schemas.microsoft.com/office/drawing/2014/main" id="{3356B621-AE19-45D3-B25F-23256C242DDD}"/>
              </a:ext>
            </a:extLst>
          </p:cNvPr>
          <p:cNvSpPr>
            <a:spLocks noGrp="1"/>
          </p:cNvSpPr>
          <p:nvPr>
            <p:ph type="ftr" sz="quarter" idx="21"/>
          </p:nvPr>
        </p:nvSpPr>
        <p:spPr/>
        <p:txBody>
          <a:bodyPr rtlCol="0"/>
          <a:lstStyle/>
          <a:p>
            <a:pPr rtl="0"/>
            <a:r>
              <a:rPr lang="fr-FR" noProof="0"/>
              <a:t>Pitch deck</a:t>
            </a:r>
          </a:p>
        </p:txBody>
      </p:sp>
      <p:sp>
        <p:nvSpPr>
          <p:cNvPr id="5" name="Espace réservé du numéro de diapositive 4">
            <a:extLst>
              <a:ext uri="{FF2B5EF4-FFF2-40B4-BE49-F238E27FC236}">
                <a16:creationId xmlns:a16="http://schemas.microsoft.com/office/drawing/2014/main" id="{158BDCB2-D8C3-4571-8154-76BEA9AE41A8}"/>
              </a:ext>
            </a:extLst>
          </p:cNvPr>
          <p:cNvSpPr>
            <a:spLocks noGrp="1"/>
          </p:cNvSpPr>
          <p:nvPr>
            <p:ph type="sldNum" sz="quarter" idx="22"/>
          </p:nvPr>
        </p:nvSpPr>
        <p:spPr/>
        <p:txBody>
          <a:bodyPr rtlCol="0"/>
          <a:lstStyle/>
          <a:p>
            <a:pPr rtl="0"/>
            <a:fld id="{B5CEABB6-07DC-46E8-9B57-56EC44A396E5}" type="slidenum">
              <a:rPr lang="fr-FR" noProof="0" smtClean="0"/>
              <a:t>‹N°›</a:t>
            </a:fld>
            <a:endParaRPr lang="fr-FR" noProof="0"/>
          </a:p>
        </p:txBody>
      </p:sp>
      <p:sp>
        <p:nvSpPr>
          <p:cNvPr id="20" name="Espace réservé du texte 15">
            <a:extLst>
              <a:ext uri="{FF2B5EF4-FFF2-40B4-BE49-F238E27FC236}">
                <a16:creationId xmlns:a16="http://schemas.microsoft.com/office/drawing/2014/main" id="{E6C37A20-957D-4B0B-AC33-7DD21D99A658}"/>
              </a:ext>
            </a:extLst>
          </p:cNvPr>
          <p:cNvSpPr>
            <a:spLocks noGrp="1"/>
          </p:cNvSpPr>
          <p:nvPr>
            <p:ph type="body" sz="quarter" idx="23" hasCustomPrompt="1"/>
          </p:nvPr>
        </p:nvSpPr>
        <p:spPr>
          <a:xfrm>
            <a:off x="4450921" y="3198051"/>
            <a:ext cx="5042568" cy="320381"/>
          </a:xfrm>
        </p:spPr>
        <p:txBody>
          <a:bodyPr lIns="0" rtlCol="0" anchor="ctr">
            <a:noAutofit/>
          </a:bodyPr>
          <a:lstStyle>
            <a:lvl1pPr marL="0" indent="0">
              <a:buNone/>
              <a:defRPr lang="en-US" sz="1800" kern="1200" cap="all" baseline="0" dirty="0">
                <a:solidFill>
                  <a:schemeClr val="accent1"/>
                </a:solidFill>
                <a:latin typeface="+mj-lt"/>
                <a:ea typeface="+mj-ea"/>
                <a:cs typeface="+mj-cs"/>
              </a:defRPr>
            </a:lvl1pPr>
          </a:lstStyle>
          <a:p>
            <a:pPr lvl="0" rtl="0"/>
            <a:r>
              <a:rPr lang="fr-FR" noProof="0"/>
              <a:t>Cliquez pour ajouter un sous-titre</a:t>
            </a:r>
          </a:p>
        </p:txBody>
      </p:sp>
      <p:sp>
        <p:nvSpPr>
          <p:cNvPr id="21" name="Espace réservé du texte 18">
            <a:extLst>
              <a:ext uri="{FF2B5EF4-FFF2-40B4-BE49-F238E27FC236}">
                <a16:creationId xmlns:a16="http://schemas.microsoft.com/office/drawing/2014/main" id="{D9C3D27C-5291-4A1A-83AC-B52D25F43D57}"/>
              </a:ext>
            </a:extLst>
          </p:cNvPr>
          <p:cNvSpPr>
            <a:spLocks noGrp="1"/>
          </p:cNvSpPr>
          <p:nvPr>
            <p:ph type="body" sz="quarter" idx="24" hasCustomPrompt="1"/>
          </p:nvPr>
        </p:nvSpPr>
        <p:spPr>
          <a:xfrm>
            <a:off x="4450922" y="3543527"/>
            <a:ext cx="5041422" cy="540104"/>
          </a:xfrm>
        </p:spPr>
        <p:txBody>
          <a:bodyPr lIns="0" rtlCol="0">
            <a:normAutofit/>
          </a:bodyPr>
          <a:lstStyle>
            <a:lvl1pPr marL="0" indent="0">
              <a:lnSpc>
                <a:spcPct val="150000"/>
              </a:lnSpc>
              <a:buFont typeface="Arial" panose="020B0604020202020204" pitchFamily="34" charset="0"/>
              <a:buNone/>
              <a:defRPr sz="1200">
                <a:solidFill>
                  <a:schemeClr val="tx2"/>
                </a:solidFill>
              </a:defRPr>
            </a:lvl1pPr>
          </a:lstStyle>
          <a:p>
            <a:pPr lvl="0" rtl="0"/>
            <a:r>
              <a:rPr lang="fr-FR" noProof="0"/>
              <a:t>Cliquer pour ajouter du texte</a:t>
            </a:r>
          </a:p>
        </p:txBody>
      </p:sp>
      <p:sp>
        <p:nvSpPr>
          <p:cNvPr id="24" name="Espace réservé du texte 15">
            <a:extLst>
              <a:ext uri="{FF2B5EF4-FFF2-40B4-BE49-F238E27FC236}">
                <a16:creationId xmlns:a16="http://schemas.microsoft.com/office/drawing/2014/main" id="{BD09685A-53BF-4E9B-BD7F-C77B60165D24}"/>
              </a:ext>
            </a:extLst>
          </p:cNvPr>
          <p:cNvSpPr>
            <a:spLocks noGrp="1"/>
          </p:cNvSpPr>
          <p:nvPr>
            <p:ph type="body" sz="quarter" idx="25" hasCustomPrompt="1"/>
          </p:nvPr>
        </p:nvSpPr>
        <p:spPr>
          <a:xfrm>
            <a:off x="4450921" y="5302434"/>
            <a:ext cx="5042568" cy="320381"/>
          </a:xfrm>
        </p:spPr>
        <p:txBody>
          <a:bodyPr lIns="0" rtlCol="0" anchor="ctr">
            <a:noAutofit/>
          </a:bodyPr>
          <a:lstStyle>
            <a:lvl1pPr marL="0" indent="0">
              <a:buNone/>
              <a:defRPr lang="en-US" sz="1800" kern="1200" cap="all" baseline="0" dirty="0">
                <a:solidFill>
                  <a:schemeClr val="accent1"/>
                </a:solidFill>
                <a:latin typeface="+mj-lt"/>
                <a:ea typeface="+mj-ea"/>
                <a:cs typeface="+mj-cs"/>
              </a:defRPr>
            </a:lvl1pPr>
          </a:lstStyle>
          <a:p>
            <a:pPr lvl="0" rtl="0"/>
            <a:r>
              <a:rPr lang="fr-FR" noProof="0"/>
              <a:t>Cliquez pour ajouter un sous-titre</a:t>
            </a:r>
          </a:p>
        </p:txBody>
      </p:sp>
      <p:sp>
        <p:nvSpPr>
          <p:cNvPr id="25" name="Espace réservé du texte 18">
            <a:extLst>
              <a:ext uri="{FF2B5EF4-FFF2-40B4-BE49-F238E27FC236}">
                <a16:creationId xmlns:a16="http://schemas.microsoft.com/office/drawing/2014/main" id="{2B757B2D-A738-401D-A78C-05475608F20A}"/>
              </a:ext>
            </a:extLst>
          </p:cNvPr>
          <p:cNvSpPr>
            <a:spLocks noGrp="1"/>
          </p:cNvSpPr>
          <p:nvPr>
            <p:ph type="body" sz="quarter" idx="26" hasCustomPrompt="1"/>
          </p:nvPr>
        </p:nvSpPr>
        <p:spPr>
          <a:xfrm>
            <a:off x="4450922" y="5647910"/>
            <a:ext cx="5041422" cy="540104"/>
          </a:xfrm>
        </p:spPr>
        <p:txBody>
          <a:bodyPr lIns="0" rtlCol="0">
            <a:normAutofit/>
          </a:bodyPr>
          <a:lstStyle>
            <a:lvl1pPr marL="0" indent="0">
              <a:lnSpc>
                <a:spcPct val="150000"/>
              </a:lnSpc>
              <a:buFont typeface="Arial" panose="020B0604020202020204" pitchFamily="34" charset="0"/>
              <a:buNone/>
              <a:defRPr sz="1200">
                <a:solidFill>
                  <a:schemeClr val="tx2"/>
                </a:solidFill>
              </a:defRPr>
            </a:lvl1pPr>
          </a:lstStyle>
          <a:p>
            <a:pPr lvl="0" rtl="0"/>
            <a:r>
              <a:rPr lang="fr-FR" noProof="0"/>
              <a:t>Cliquer pour ajouter du texte</a:t>
            </a:r>
          </a:p>
        </p:txBody>
      </p:sp>
      <p:sp>
        <p:nvSpPr>
          <p:cNvPr id="28" name="Espace réservé du texte 15">
            <a:extLst>
              <a:ext uri="{FF2B5EF4-FFF2-40B4-BE49-F238E27FC236}">
                <a16:creationId xmlns:a16="http://schemas.microsoft.com/office/drawing/2014/main" id="{AE158F00-CB9F-4C14-B6F0-47E4F7019127}"/>
              </a:ext>
            </a:extLst>
          </p:cNvPr>
          <p:cNvSpPr>
            <a:spLocks noGrp="1"/>
          </p:cNvSpPr>
          <p:nvPr>
            <p:ph type="body" sz="quarter" idx="27" hasCustomPrompt="1"/>
          </p:nvPr>
        </p:nvSpPr>
        <p:spPr>
          <a:xfrm>
            <a:off x="4450921" y="4250243"/>
            <a:ext cx="5042568" cy="320381"/>
          </a:xfrm>
        </p:spPr>
        <p:txBody>
          <a:bodyPr lIns="0" rtlCol="0" anchor="ctr">
            <a:noAutofit/>
          </a:bodyPr>
          <a:lstStyle>
            <a:lvl1pPr marL="0" indent="0">
              <a:buNone/>
              <a:defRPr lang="en-US" sz="1800" kern="1200" cap="all" baseline="0" dirty="0">
                <a:solidFill>
                  <a:schemeClr val="accent1"/>
                </a:solidFill>
                <a:latin typeface="+mj-lt"/>
                <a:ea typeface="+mj-ea"/>
                <a:cs typeface="+mj-cs"/>
              </a:defRPr>
            </a:lvl1pPr>
          </a:lstStyle>
          <a:p>
            <a:pPr lvl="0" rtl="0"/>
            <a:r>
              <a:rPr lang="fr-FR" noProof="0"/>
              <a:t>Cliquez pour ajouter un sous-titre</a:t>
            </a:r>
          </a:p>
        </p:txBody>
      </p:sp>
      <p:sp>
        <p:nvSpPr>
          <p:cNvPr id="29" name="Espace réservé du texte 18">
            <a:extLst>
              <a:ext uri="{FF2B5EF4-FFF2-40B4-BE49-F238E27FC236}">
                <a16:creationId xmlns:a16="http://schemas.microsoft.com/office/drawing/2014/main" id="{07878182-5985-41C8-B69F-9DB9EC1313F4}"/>
              </a:ext>
            </a:extLst>
          </p:cNvPr>
          <p:cNvSpPr>
            <a:spLocks noGrp="1"/>
          </p:cNvSpPr>
          <p:nvPr>
            <p:ph type="body" sz="quarter" idx="28" hasCustomPrompt="1"/>
          </p:nvPr>
        </p:nvSpPr>
        <p:spPr>
          <a:xfrm>
            <a:off x="4450922" y="4595719"/>
            <a:ext cx="5041422" cy="540104"/>
          </a:xfrm>
        </p:spPr>
        <p:txBody>
          <a:bodyPr lIns="0" rtlCol="0">
            <a:normAutofit/>
          </a:bodyPr>
          <a:lstStyle>
            <a:lvl1pPr marL="0" indent="0">
              <a:lnSpc>
                <a:spcPct val="150000"/>
              </a:lnSpc>
              <a:buFont typeface="Arial" panose="020B0604020202020204" pitchFamily="34" charset="0"/>
              <a:buNone/>
              <a:defRPr sz="1200">
                <a:solidFill>
                  <a:schemeClr val="tx2"/>
                </a:solidFill>
              </a:defRPr>
            </a:lvl1pPr>
          </a:lstStyle>
          <a:p>
            <a:pPr lvl="0" rtl="0"/>
            <a:r>
              <a:rPr lang="fr-FR" noProof="0"/>
              <a:t>Cliquer pour ajouter du texte</a:t>
            </a:r>
          </a:p>
        </p:txBody>
      </p:sp>
      <p:cxnSp>
        <p:nvCxnSpPr>
          <p:cNvPr id="6" name="Connecteur droit 5">
            <a:extLst>
              <a:ext uri="{FF2B5EF4-FFF2-40B4-BE49-F238E27FC236}">
                <a16:creationId xmlns:a16="http://schemas.microsoft.com/office/drawing/2014/main" id="{CF8873A5-9160-4B79-B9CB-CBE583030B0E}"/>
              </a:ext>
            </a:extLst>
          </p:cNvPr>
          <p:cNvCxnSpPr>
            <a:cxnSpLocks/>
          </p:cNvCxnSpPr>
          <p:nvPr userDrawn="1"/>
        </p:nvCxnSpPr>
        <p:spPr>
          <a:xfrm>
            <a:off x="3766456" y="-16561"/>
            <a:ext cx="0" cy="6874561"/>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6" name="Connecteur droit 35">
            <a:extLst>
              <a:ext uri="{FF2B5EF4-FFF2-40B4-BE49-F238E27FC236}">
                <a16:creationId xmlns:a16="http://schemas.microsoft.com/office/drawing/2014/main" id="{E4D9D5EA-266D-4541-BA3F-22BC31AAB6AA}"/>
              </a:ext>
            </a:extLst>
          </p:cNvPr>
          <p:cNvCxnSpPr/>
          <p:nvPr userDrawn="1"/>
        </p:nvCxnSpPr>
        <p:spPr>
          <a:xfrm>
            <a:off x="-1" y="1676400"/>
            <a:ext cx="12191999"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4880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image et 3 contenus">
    <p:spTree>
      <p:nvGrpSpPr>
        <p:cNvPr id="1" name=""/>
        <p:cNvGrpSpPr/>
        <p:nvPr/>
      </p:nvGrpSpPr>
      <p:grpSpPr>
        <a:xfrm>
          <a:off x="0" y="0"/>
          <a:ext cx="0" cy="0"/>
          <a:chOff x="0" y="0"/>
          <a:chExt cx="0" cy="0"/>
        </a:xfrm>
      </p:grpSpPr>
      <p:sp>
        <p:nvSpPr>
          <p:cNvPr id="31" name="Espace réservé d’image 30">
            <a:extLst>
              <a:ext uri="{FF2B5EF4-FFF2-40B4-BE49-F238E27FC236}">
                <a16:creationId xmlns:a16="http://schemas.microsoft.com/office/drawing/2014/main" id="{A2B5F8DD-B338-48F8-9DF4-E1A31DFCB5B4}"/>
              </a:ext>
            </a:extLst>
          </p:cNvPr>
          <p:cNvSpPr>
            <a:spLocks noGrp="1"/>
          </p:cNvSpPr>
          <p:nvPr>
            <p:ph type="pic" sz="quarter" idx="27"/>
          </p:nvPr>
        </p:nvSpPr>
        <p:spPr>
          <a:xfrm>
            <a:off x="2" y="0"/>
            <a:ext cx="6694955" cy="6858000"/>
          </a:xfrm>
          <a:custGeom>
            <a:avLst/>
            <a:gdLst>
              <a:gd name="connsiteX0" fmla="*/ 0 w 6694955"/>
              <a:gd name="connsiteY0" fmla="*/ 0 h 6858000"/>
              <a:gd name="connsiteX1" fmla="*/ 6694955 w 6694955"/>
              <a:gd name="connsiteY1" fmla="*/ 0 h 6858000"/>
              <a:gd name="connsiteX2" fmla="*/ 2589160 w 6694955"/>
              <a:gd name="connsiteY2" fmla="*/ 6857732 h 6858000"/>
              <a:gd name="connsiteX3" fmla="*/ 0 w 669495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694955" h="6858000">
                <a:moveTo>
                  <a:pt x="0" y="0"/>
                </a:moveTo>
                <a:lnTo>
                  <a:pt x="6694955" y="0"/>
                </a:lnTo>
                <a:lnTo>
                  <a:pt x="2589160" y="6857732"/>
                </a:lnTo>
                <a:lnTo>
                  <a:pt x="0" y="6858000"/>
                </a:lnTo>
                <a:close/>
              </a:path>
            </a:pathLst>
          </a:custGeom>
        </p:spPr>
        <p:txBody>
          <a:bodyPr wrap="square" rtlCol="0">
            <a:noAutofit/>
          </a:bodyPr>
          <a:lstStyle/>
          <a:p>
            <a:pPr rtl="0"/>
            <a:r>
              <a:rPr lang="fr-FR" noProof="0"/>
              <a:t>Cliquez sur l'icône pour ajouter une image</a:t>
            </a:r>
          </a:p>
        </p:txBody>
      </p:sp>
      <p:sp>
        <p:nvSpPr>
          <p:cNvPr id="15" name="Espace réservé du texte 15">
            <a:extLst>
              <a:ext uri="{FF2B5EF4-FFF2-40B4-BE49-F238E27FC236}">
                <a16:creationId xmlns:a16="http://schemas.microsoft.com/office/drawing/2014/main" id="{A1FB681F-A94D-4BF8-8290-0811E98D49D4}"/>
              </a:ext>
            </a:extLst>
          </p:cNvPr>
          <p:cNvSpPr>
            <a:spLocks noGrp="1"/>
          </p:cNvSpPr>
          <p:nvPr>
            <p:ph type="body" sz="quarter" idx="13" hasCustomPrompt="1"/>
          </p:nvPr>
        </p:nvSpPr>
        <p:spPr>
          <a:xfrm>
            <a:off x="6144768" y="2069658"/>
            <a:ext cx="5042568" cy="345476"/>
          </a:xfrm>
        </p:spPr>
        <p:txBody>
          <a:bodyPr lIns="0" rtlCol="0" anchor="ctr">
            <a:noAutofit/>
          </a:bodyPr>
          <a:lstStyle>
            <a:lvl1pPr marL="0" indent="0">
              <a:buNone/>
              <a:defRPr lang="en-US" sz="1800" kern="1200" cap="all" baseline="0" dirty="0">
                <a:solidFill>
                  <a:schemeClr val="accent1"/>
                </a:solidFill>
                <a:latin typeface="+mj-lt"/>
                <a:ea typeface="+mj-ea"/>
                <a:cs typeface="+mj-cs"/>
              </a:defRPr>
            </a:lvl1pPr>
          </a:lstStyle>
          <a:p>
            <a:pPr lvl="0" rtl="0"/>
            <a:r>
              <a:rPr lang="fr-FR" noProof="0"/>
              <a:t>Cliquez pour ajouter un sous-titre</a:t>
            </a:r>
          </a:p>
        </p:txBody>
      </p:sp>
      <p:sp>
        <p:nvSpPr>
          <p:cNvPr id="17" name="Espace réservé du texte 18">
            <a:extLst>
              <a:ext uri="{FF2B5EF4-FFF2-40B4-BE49-F238E27FC236}">
                <a16:creationId xmlns:a16="http://schemas.microsoft.com/office/drawing/2014/main" id="{61E8C129-EF62-46A8-97F3-3CB5D014FBDD}"/>
              </a:ext>
            </a:extLst>
          </p:cNvPr>
          <p:cNvSpPr>
            <a:spLocks noGrp="1"/>
          </p:cNvSpPr>
          <p:nvPr>
            <p:ph type="body" sz="quarter" idx="15" hasCustomPrompt="1"/>
          </p:nvPr>
        </p:nvSpPr>
        <p:spPr>
          <a:xfrm>
            <a:off x="6144768" y="2415134"/>
            <a:ext cx="5041422" cy="540104"/>
          </a:xfrm>
        </p:spPr>
        <p:txBody>
          <a:bodyPr lIns="0" rtlCol="0">
            <a:normAutofit/>
          </a:bodyPr>
          <a:lstStyle>
            <a:lvl1pPr marL="0" indent="0">
              <a:lnSpc>
                <a:spcPct val="150000"/>
              </a:lnSpc>
              <a:buFont typeface="Arial" panose="020B0604020202020204" pitchFamily="34" charset="0"/>
              <a:buNone/>
              <a:defRPr sz="1200">
                <a:solidFill>
                  <a:schemeClr val="tx2"/>
                </a:solidFill>
              </a:defRPr>
            </a:lvl1pPr>
          </a:lstStyle>
          <a:p>
            <a:pPr lvl="0" rtl="0"/>
            <a:r>
              <a:rPr lang="fr-FR" noProof="0"/>
              <a:t>Cliquer pour ajouter du texte</a:t>
            </a:r>
          </a:p>
        </p:txBody>
      </p:sp>
      <p:sp>
        <p:nvSpPr>
          <p:cNvPr id="2" name="Titre 1">
            <a:extLst>
              <a:ext uri="{FF2B5EF4-FFF2-40B4-BE49-F238E27FC236}">
                <a16:creationId xmlns:a16="http://schemas.microsoft.com/office/drawing/2014/main" id="{EDD6B45A-9FA0-4D2A-8BEF-4709BD5C14CA}"/>
              </a:ext>
            </a:extLst>
          </p:cNvPr>
          <p:cNvSpPr>
            <a:spLocks noGrp="1"/>
          </p:cNvSpPr>
          <p:nvPr>
            <p:ph type="title" hasCustomPrompt="1"/>
          </p:nvPr>
        </p:nvSpPr>
        <p:spPr>
          <a:xfrm>
            <a:off x="6971633" y="690928"/>
            <a:ext cx="4501910" cy="732282"/>
          </a:xfrm>
        </p:spPr>
        <p:txBody>
          <a:bodyPr lIns="0" rtlCol="0" anchor="b">
            <a:normAutofit/>
          </a:bodyPr>
          <a:lstStyle>
            <a:lvl1pPr>
              <a:defRPr lang="en-US" sz="2800" kern="1200" cap="all" baseline="0" dirty="0">
                <a:solidFill>
                  <a:schemeClr val="accent1"/>
                </a:solidFill>
                <a:latin typeface="+mj-lt"/>
                <a:ea typeface="+mj-ea"/>
                <a:cs typeface="+mj-cs"/>
              </a:defRPr>
            </a:lvl1pPr>
          </a:lstStyle>
          <a:p>
            <a:pPr rtl="0"/>
            <a:r>
              <a:rPr lang="fr-FR" noProof="0"/>
              <a:t>Cliquez pour modifier le titre principal</a:t>
            </a:r>
          </a:p>
        </p:txBody>
      </p:sp>
      <p:sp>
        <p:nvSpPr>
          <p:cNvPr id="3" name="Espace réservé de la date 2">
            <a:extLst>
              <a:ext uri="{FF2B5EF4-FFF2-40B4-BE49-F238E27FC236}">
                <a16:creationId xmlns:a16="http://schemas.microsoft.com/office/drawing/2014/main" id="{98EC90C5-A811-4E5C-ADD1-A89DB4E94DAA}"/>
              </a:ext>
            </a:extLst>
          </p:cNvPr>
          <p:cNvSpPr>
            <a:spLocks noGrp="1"/>
          </p:cNvSpPr>
          <p:nvPr>
            <p:ph type="dt" sz="half" idx="20"/>
          </p:nvPr>
        </p:nvSpPr>
        <p:spPr/>
        <p:txBody>
          <a:bodyPr rtlCol="0"/>
          <a:lstStyle>
            <a:lvl1pPr>
              <a:defRPr>
                <a:solidFill>
                  <a:schemeClr val="tx1"/>
                </a:solidFill>
              </a:defRPr>
            </a:lvl1pPr>
          </a:lstStyle>
          <a:p>
            <a:pPr rtl="0"/>
            <a:r>
              <a:rPr lang="fr-FR" noProof="0"/>
              <a:t>7/01/20XX</a:t>
            </a:r>
          </a:p>
        </p:txBody>
      </p:sp>
      <p:sp>
        <p:nvSpPr>
          <p:cNvPr id="4" name="Espace réservé du pied de page 3">
            <a:extLst>
              <a:ext uri="{FF2B5EF4-FFF2-40B4-BE49-F238E27FC236}">
                <a16:creationId xmlns:a16="http://schemas.microsoft.com/office/drawing/2014/main" id="{3356B621-AE19-45D3-B25F-23256C242DDD}"/>
              </a:ext>
            </a:extLst>
          </p:cNvPr>
          <p:cNvSpPr>
            <a:spLocks noGrp="1"/>
          </p:cNvSpPr>
          <p:nvPr>
            <p:ph type="ftr" sz="quarter" idx="21"/>
          </p:nvPr>
        </p:nvSpPr>
        <p:spPr/>
        <p:txBody>
          <a:bodyPr rtlCol="0"/>
          <a:lstStyle/>
          <a:p>
            <a:pPr rtl="0"/>
            <a:r>
              <a:rPr lang="fr-FR" noProof="0"/>
              <a:t>Pitch deck</a:t>
            </a:r>
          </a:p>
        </p:txBody>
      </p:sp>
      <p:sp>
        <p:nvSpPr>
          <p:cNvPr id="5" name="Espace réservé du numéro de diapositive 4">
            <a:extLst>
              <a:ext uri="{FF2B5EF4-FFF2-40B4-BE49-F238E27FC236}">
                <a16:creationId xmlns:a16="http://schemas.microsoft.com/office/drawing/2014/main" id="{158BDCB2-D8C3-4571-8154-76BEA9AE41A8}"/>
              </a:ext>
            </a:extLst>
          </p:cNvPr>
          <p:cNvSpPr>
            <a:spLocks noGrp="1"/>
          </p:cNvSpPr>
          <p:nvPr>
            <p:ph type="sldNum" sz="quarter" idx="22"/>
          </p:nvPr>
        </p:nvSpPr>
        <p:spPr/>
        <p:txBody>
          <a:bodyPr rtlCol="0"/>
          <a:lstStyle/>
          <a:p>
            <a:pPr rtl="0"/>
            <a:fld id="{B5CEABB6-07DC-46E8-9B57-56EC44A396E5}" type="slidenum">
              <a:rPr lang="fr-FR" noProof="0" smtClean="0"/>
              <a:t>‹N°›</a:t>
            </a:fld>
            <a:endParaRPr lang="fr-FR" noProof="0"/>
          </a:p>
        </p:txBody>
      </p:sp>
      <p:sp>
        <p:nvSpPr>
          <p:cNvPr id="20" name="Espace réservé du texte 15">
            <a:extLst>
              <a:ext uri="{FF2B5EF4-FFF2-40B4-BE49-F238E27FC236}">
                <a16:creationId xmlns:a16="http://schemas.microsoft.com/office/drawing/2014/main" id="{E6C37A20-957D-4B0B-AC33-7DD21D99A658}"/>
              </a:ext>
            </a:extLst>
          </p:cNvPr>
          <p:cNvSpPr>
            <a:spLocks noGrp="1"/>
          </p:cNvSpPr>
          <p:nvPr>
            <p:ph type="body" sz="quarter" idx="23" hasCustomPrompt="1"/>
          </p:nvPr>
        </p:nvSpPr>
        <p:spPr>
          <a:xfrm>
            <a:off x="5300006" y="3587638"/>
            <a:ext cx="5042568" cy="320381"/>
          </a:xfrm>
        </p:spPr>
        <p:txBody>
          <a:bodyPr lIns="0" rtlCol="0" anchor="ctr">
            <a:noAutofit/>
          </a:bodyPr>
          <a:lstStyle>
            <a:lvl1pPr marL="0" indent="0">
              <a:buNone/>
              <a:defRPr lang="en-US" sz="1800" kern="1200" cap="all" baseline="0" dirty="0">
                <a:solidFill>
                  <a:schemeClr val="accent1"/>
                </a:solidFill>
                <a:latin typeface="+mj-lt"/>
                <a:ea typeface="+mj-ea"/>
                <a:cs typeface="+mj-cs"/>
              </a:defRPr>
            </a:lvl1pPr>
          </a:lstStyle>
          <a:p>
            <a:pPr lvl="0" rtl="0"/>
            <a:r>
              <a:rPr lang="fr-FR" noProof="0"/>
              <a:t>Cliquez pour ajouter un sous-titre</a:t>
            </a:r>
          </a:p>
        </p:txBody>
      </p:sp>
      <p:sp>
        <p:nvSpPr>
          <p:cNvPr id="21" name="Espace réservé du texte 18">
            <a:extLst>
              <a:ext uri="{FF2B5EF4-FFF2-40B4-BE49-F238E27FC236}">
                <a16:creationId xmlns:a16="http://schemas.microsoft.com/office/drawing/2014/main" id="{D9C3D27C-5291-4A1A-83AC-B52D25F43D57}"/>
              </a:ext>
            </a:extLst>
          </p:cNvPr>
          <p:cNvSpPr>
            <a:spLocks noGrp="1"/>
          </p:cNvSpPr>
          <p:nvPr>
            <p:ph type="body" sz="quarter" idx="24" hasCustomPrompt="1"/>
          </p:nvPr>
        </p:nvSpPr>
        <p:spPr>
          <a:xfrm>
            <a:off x="5300007" y="3933114"/>
            <a:ext cx="5041422" cy="540104"/>
          </a:xfrm>
        </p:spPr>
        <p:txBody>
          <a:bodyPr lIns="0" rtlCol="0">
            <a:normAutofit/>
          </a:bodyPr>
          <a:lstStyle>
            <a:lvl1pPr marL="0" indent="0">
              <a:lnSpc>
                <a:spcPct val="150000"/>
              </a:lnSpc>
              <a:buFont typeface="Arial" panose="020B0604020202020204" pitchFamily="34" charset="0"/>
              <a:buNone/>
              <a:defRPr sz="1200">
                <a:solidFill>
                  <a:schemeClr val="tx2"/>
                </a:solidFill>
              </a:defRPr>
            </a:lvl1pPr>
          </a:lstStyle>
          <a:p>
            <a:pPr lvl="0" rtl="0"/>
            <a:r>
              <a:rPr lang="fr-FR" noProof="0"/>
              <a:t>Cliquer pour ajouter du texte</a:t>
            </a:r>
          </a:p>
        </p:txBody>
      </p:sp>
      <p:sp>
        <p:nvSpPr>
          <p:cNvPr id="24" name="Espace réservé du texte 15">
            <a:extLst>
              <a:ext uri="{FF2B5EF4-FFF2-40B4-BE49-F238E27FC236}">
                <a16:creationId xmlns:a16="http://schemas.microsoft.com/office/drawing/2014/main" id="{BD09685A-53BF-4E9B-BD7F-C77B60165D24}"/>
              </a:ext>
            </a:extLst>
          </p:cNvPr>
          <p:cNvSpPr>
            <a:spLocks noGrp="1"/>
          </p:cNvSpPr>
          <p:nvPr>
            <p:ph type="body" sz="quarter" idx="25" hasCustomPrompt="1"/>
          </p:nvPr>
        </p:nvSpPr>
        <p:spPr>
          <a:xfrm>
            <a:off x="4398264" y="5105618"/>
            <a:ext cx="5042568" cy="320381"/>
          </a:xfrm>
        </p:spPr>
        <p:txBody>
          <a:bodyPr lIns="0" rtlCol="0" anchor="ctr">
            <a:noAutofit/>
          </a:bodyPr>
          <a:lstStyle>
            <a:lvl1pPr marL="0" indent="0">
              <a:buNone/>
              <a:defRPr lang="en-US" sz="1800" kern="1200" cap="all" baseline="0" dirty="0">
                <a:solidFill>
                  <a:schemeClr val="accent1"/>
                </a:solidFill>
                <a:latin typeface="+mj-lt"/>
                <a:ea typeface="+mj-ea"/>
                <a:cs typeface="+mj-cs"/>
              </a:defRPr>
            </a:lvl1pPr>
          </a:lstStyle>
          <a:p>
            <a:pPr lvl="0" rtl="0"/>
            <a:r>
              <a:rPr lang="fr-FR" noProof="0"/>
              <a:t>Cliquez pour ajouter un sous-titre</a:t>
            </a:r>
          </a:p>
        </p:txBody>
      </p:sp>
      <p:sp>
        <p:nvSpPr>
          <p:cNvPr id="25" name="Espace réservé du texte 18">
            <a:extLst>
              <a:ext uri="{FF2B5EF4-FFF2-40B4-BE49-F238E27FC236}">
                <a16:creationId xmlns:a16="http://schemas.microsoft.com/office/drawing/2014/main" id="{2B757B2D-A738-401D-A78C-05475608F20A}"/>
              </a:ext>
            </a:extLst>
          </p:cNvPr>
          <p:cNvSpPr>
            <a:spLocks noGrp="1"/>
          </p:cNvSpPr>
          <p:nvPr>
            <p:ph type="body" sz="quarter" idx="26" hasCustomPrompt="1"/>
          </p:nvPr>
        </p:nvSpPr>
        <p:spPr>
          <a:xfrm>
            <a:off x="4398264" y="5451094"/>
            <a:ext cx="5041422" cy="540104"/>
          </a:xfrm>
        </p:spPr>
        <p:txBody>
          <a:bodyPr lIns="0" rtlCol="0">
            <a:normAutofit/>
          </a:bodyPr>
          <a:lstStyle>
            <a:lvl1pPr marL="0" indent="0">
              <a:lnSpc>
                <a:spcPct val="150000"/>
              </a:lnSpc>
              <a:buFont typeface="Arial" panose="020B0604020202020204" pitchFamily="34" charset="0"/>
              <a:buNone/>
              <a:defRPr sz="1200">
                <a:solidFill>
                  <a:schemeClr val="tx2"/>
                </a:solidFill>
              </a:defRPr>
            </a:lvl1pPr>
          </a:lstStyle>
          <a:p>
            <a:pPr lvl="0" rtl="0"/>
            <a:r>
              <a:rPr lang="fr-FR" noProof="0"/>
              <a:t>Cliquer pour ajouter du texte</a:t>
            </a:r>
          </a:p>
        </p:txBody>
      </p:sp>
    </p:spTree>
    <p:extLst>
      <p:ext uri="{BB962C8B-B14F-4D97-AF65-F5344CB8AC3E}">
        <p14:creationId xmlns:p14="http://schemas.microsoft.com/office/powerpoint/2010/main" val="2642735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re et contenu avec l’image T">
    <p:spTree>
      <p:nvGrpSpPr>
        <p:cNvPr id="1" name=""/>
        <p:cNvGrpSpPr/>
        <p:nvPr/>
      </p:nvGrpSpPr>
      <p:grpSpPr>
        <a:xfrm>
          <a:off x="0" y="0"/>
          <a:ext cx="0" cy="0"/>
          <a:chOff x="0" y="0"/>
          <a:chExt cx="0" cy="0"/>
        </a:xfrm>
      </p:grpSpPr>
      <p:sp>
        <p:nvSpPr>
          <p:cNvPr id="40" name="Espace réservé d’image 39">
            <a:extLst>
              <a:ext uri="{FF2B5EF4-FFF2-40B4-BE49-F238E27FC236}">
                <a16:creationId xmlns:a16="http://schemas.microsoft.com/office/drawing/2014/main" id="{F5EB3F05-D570-4C10-88F4-F6BC15CF1F31}"/>
              </a:ext>
            </a:extLst>
          </p:cNvPr>
          <p:cNvSpPr>
            <a:spLocks noGrp="1"/>
          </p:cNvSpPr>
          <p:nvPr>
            <p:ph type="pic" sz="quarter" idx="13"/>
          </p:nvPr>
        </p:nvSpPr>
        <p:spPr>
          <a:xfrm>
            <a:off x="1" y="-12700"/>
            <a:ext cx="7080595" cy="6870700"/>
          </a:xfrm>
          <a:custGeom>
            <a:avLst/>
            <a:gdLst>
              <a:gd name="connsiteX0" fmla="*/ 0 w 7080595"/>
              <a:gd name="connsiteY0" fmla="*/ 0 h 6870700"/>
              <a:gd name="connsiteX1" fmla="*/ 7080595 w 7080595"/>
              <a:gd name="connsiteY1" fmla="*/ 0 h 6870700"/>
              <a:gd name="connsiteX2" fmla="*/ 7080595 w 7080595"/>
              <a:gd name="connsiteY2" fmla="*/ 1883211 h 6870700"/>
              <a:gd name="connsiteX3" fmla="*/ 4515477 w 7080595"/>
              <a:gd name="connsiteY3" fmla="*/ 1883211 h 6870700"/>
              <a:gd name="connsiteX4" fmla="*/ 4515477 w 7080595"/>
              <a:gd name="connsiteY4" fmla="*/ 6870700 h 6870700"/>
              <a:gd name="connsiteX5" fmla="*/ 2269215 w 7080595"/>
              <a:gd name="connsiteY5" fmla="*/ 6870700 h 6870700"/>
              <a:gd name="connsiteX6" fmla="*/ 2269215 w 7080595"/>
              <a:gd name="connsiteY6" fmla="*/ 1883211 h 6870700"/>
              <a:gd name="connsiteX7" fmla="*/ 0 w 7080595"/>
              <a:gd name="connsiteY7" fmla="*/ 1883211 h 687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80595" h="6870700">
                <a:moveTo>
                  <a:pt x="0" y="0"/>
                </a:moveTo>
                <a:lnTo>
                  <a:pt x="7080595" y="0"/>
                </a:lnTo>
                <a:lnTo>
                  <a:pt x="7080595" y="1883211"/>
                </a:lnTo>
                <a:lnTo>
                  <a:pt x="4515477" y="1883211"/>
                </a:lnTo>
                <a:lnTo>
                  <a:pt x="4515477" y="6870700"/>
                </a:lnTo>
                <a:lnTo>
                  <a:pt x="2269215" y="6870700"/>
                </a:lnTo>
                <a:lnTo>
                  <a:pt x="2269215" y="1883211"/>
                </a:lnTo>
                <a:lnTo>
                  <a:pt x="0" y="1883211"/>
                </a:lnTo>
                <a:close/>
              </a:path>
            </a:pathLst>
          </a:custGeom>
        </p:spPr>
        <p:txBody>
          <a:bodyPr wrap="square" rtlCol="0">
            <a:noAutofit/>
          </a:bodyPr>
          <a:lstStyle/>
          <a:p>
            <a:pPr rtl="0"/>
            <a:r>
              <a:rPr lang="fr-FR" noProof="0"/>
              <a:t>Cliquez sur l'icône pour ajouter une image</a:t>
            </a:r>
          </a:p>
        </p:txBody>
      </p:sp>
      <p:sp>
        <p:nvSpPr>
          <p:cNvPr id="4" name="Espace réservé de la date 3">
            <a:extLst>
              <a:ext uri="{FF2B5EF4-FFF2-40B4-BE49-F238E27FC236}">
                <a16:creationId xmlns:a16="http://schemas.microsoft.com/office/drawing/2014/main" id="{241881D0-A955-463B-814E-4977DB443F87}"/>
              </a:ext>
            </a:extLst>
          </p:cNvPr>
          <p:cNvSpPr>
            <a:spLocks noGrp="1"/>
          </p:cNvSpPr>
          <p:nvPr>
            <p:ph type="dt" sz="half" idx="10"/>
          </p:nvPr>
        </p:nvSpPr>
        <p:spPr/>
        <p:txBody>
          <a:bodyPr rtlCol="0"/>
          <a:lstStyle/>
          <a:p>
            <a:pPr rtl="0"/>
            <a:r>
              <a:rPr lang="fr-FR" noProof="0"/>
              <a:t>7/01/20XX</a:t>
            </a:r>
          </a:p>
        </p:txBody>
      </p:sp>
      <p:sp>
        <p:nvSpPr>
          <p:cNvPr id="5" name="Espace réservé du pied de page 4">
            <a:extLst>
              <a:ext uri="{FF2B5EF4-FFF2-40B4-BE49-F238E27FC236}">
                <a16:creationId xmlns:a16="http://schemas.microsoft.com/office/drawing/2014/main" id="{660B6947-085B-4130-82A4-5D464A42F85F}"/>
              </a:ext>
            </a:extLst>
          </p:cNvPr>
          <p:cNvSpPr>
            <a:spLocks noGrp="1"/>
          </p:cNvSpPr>
          <p:nvPr>
            <p:ph type="ftr" sz="quarter" idx="11"/>
          </p:nvPr>
        </p:nvSpPr>
        <p:spPr/>
        <p:txBody>
          <a:bodyPr rtlCol="0"/>
          <a:lstStyle/>
          <a:p>
            <a:pPr rtl="0"/>
            <a:r>
              <a:rPr lang="fr-FR" noProof="0"/>
              <a:t>Pitch deck</a:t>
            </a:r>
          </a:p>
        </p:txBody>
      </p:sp>
      <p:sp>
        <p:nvSpPr>
          <p:cNvPr id="6" name="Espace réservé du numéro de diapositive 5">
            <a:extLst>
              <a:ext uri="{FF2B5EF4-FFF2-40B4-BE49-F238E27FC236}">
                <a16:creationId xmlns:a16="http://schemas.microsoft.com/office/drawing/2014/main" id="{ABD21287-635C-42C2-8343-AB4B83FB3B76}"/>
              </a:ext>
            </a:extLst>
          </p:cNvPr>
          <p:cNvSpPr>
            <a:spLocks noGrp="1"/>
          </p:cNvSpPr>
          <p:nvPr>
            <p:ph type="sldNum" sz="quarter" idx="12"/>
          </p:nvPr>
        </p:nvSpPr>
        <p:spPr/>
        <p:txBody>
          <a:bodyPr rtlCol="0"/>
          <a:lstStyle/>
          <a:p>
            <a:pPr rtl="0"/>
            <a:fld id="{9FF96520-E4CE-4EAD-8ABF-1D2297D6B3AA}" type="slidenum">
              <a:rPr lang="fr-FR" noProof="0" smtClean="0"/>
              <a:t>‹N°›</a:t>
            </a:fld>
            <a:endParaRPr lang="fr-FR" noProof="0"/>
          </a:p>
        </p:txBody>
      </p:sp>
      <p:sp>
        <p:nvSpPr>
          <p:cNvPr id="11" name="Titre 1">
            <a:extLst>
              <a:ext uri="{FF2B5EF4-FFF2-40B4-BE49-F238E27FC236}">
                <a16:creationId xmlns:a16="http://schemas.microsoft.com/office/drawing/2014/main" id="{FFEA6F9E-1C21-4644-8E2A-AD5673EEAD8F}"/>
              </a:ext>
            </a:extLst>
          </p:cNvPr>
          <p:cNvSpPr>
            <a:spLocks noGrp="1"/>
          </p:cNvSpPr>
          <p:nvPr>
            <p:ph type="title" hasCustomPrompt="1"/>
          </p:nvPr>
        </p:nvSpPr>
        <p:spPr>
          <a:xfrm>
            <a:off x="7543799" y="2318657"/>
            <a:ext cx="4203247" cy="1440996"/>
          </a:xfrm>
        </p:spPr>
        <p:txBody>
          <a:bodyPr lIns="0" rtlCol="0" anchor="b">
            <a:noAutofit/>
          </a:bodyPr>
          <a:lstStyle>
            <a:lvl1pPr>
              <a:defRPr sz="2800" cap="all" baseline="0">
                <a:solidFill>
                  <a:schemeClr val="accent1"/>
                </a:solidFill>
              </a:defRPr>
            </a:lvl1pPr>
          </a:lstStyle>
          <a:p>
            <a:pPr rtl="0"/>
            <a:r>
              <a:rPr lang="fr-FR" noProof="0"/>
              <a:t>Cliquez pour modifier</a:t>
            </a:r>
          </a:p>
        </p:txBody>
      </p:sp>
      <p:sp>
        <p:nvSpPr>
          <p:cNvPr id="12" name="Espace réservé du contenu 2">
            <a:extLst>
              <a:ext uri="{FF2B5EF4-FFF2-40B4-BE49-F238E27FC236}">
                <a16:creationId xmlns:a16="http://schemas.microsoft.com/office/drawing/2014/main" id="{7C1D1C8A-E829-4284-AB95-2DD0C7BAA4C4}"/>
              </a:ext>
            </a:extLst>
          </p:cNvPr>
          <p:cNvSpPr>
            <a:spLocks noGrp="1"/>
          </p:cNvSpPr>
          <p:nvPr>
            <p:ph idx="1" hasCustomPrompt="1"/>
          </p:nvPr>
        </p:nvSpPr>
        <p:spPr>
          <a:xfrm>
            <a:off x="7543799" y="4147457"/>
            <a:ext cx="4203247" cy="1532165"/>
          </a:xfrm>
        </p:spPr>
        <p:txBody>
          <a:bodyPr lIns="0" rtlCol="0">
            <a:normAutofit/>
          </a:bodyPr>
          <a:lstStyle>
            <a:lvl1pPr marL="0" indent="0">
              <a:lnSpc>
                <a:spcPct val="150000"/>
              </a:lnSpc>
              <a:buNone/>
              <a:defRPr sz="1200"/>
            </a:lvl1pPr>
          </a:lstStyle>
          <a:p>
            <a:pPr lvl="0" rtl="0"/>
            <a:r>
              <a:rPr lang="fr-FR" noProof="0"/>
              <a:t>Modifiez les styles du texte</a:t>
            </a:r>
          </a:p>
        </p:txBody>
      </p:sp>
      <p:cxnSp>
        <p:nvCxnSpPr>
          <p:cNvPr id="14" name="Connecteur droit 13">
            <a:extLst>
              <a:ext uri="{FF2B5EF4-FFF2-40B4-BE49-F238E27FC236}">
                <a16:creationId xmlns:a16="http://schemas.microsoft.com/office/drawing/2014/main" id="{2CC539CF-E024-420D-BFED-5F2212DA8CE3}"/>
              </a:ext>
            </a:extLst>
          </p:cNvPr>
          <p:cNvCxnSpPr>
            <a:cxnSpLocks/>
          </p:cNvCxnSpPr>
          <p:nvPr userDrawn="1"/>
        </p:nvCxnSpPr>
        <p:spPr>
          <a:xfrm>
            <a:off x="-1" y="4376058"/>
            <a:ext cx="7053944"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6097385"/>
      </p:ext>
    </p:extLst>
  </p:cSld>
  <p:clrMapOvr>
    <a:masterClrMapping/>
  </p:clrMapOvr>
  <p:extLst>
    <p:ext uri="{DCECCB84-F9BA-43D5-87BE-67443E8EF086}">
      <p15:sldGuideLst xmlns:p15="http://schemas.microsoft.com/office/powerpoint/2012/main">
        <p15:guide id="1" orient="horz" pos="276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tête de section">
    <p:spTree>
      <p:nvGrpSpPr>
        <p:cNvPr id="1" name=""/>
        <p:cNvGrpSpPr/>
        <p:nvPr/>
      </p:nvGrpSpPr>
      <p:grpSpPr>
        <a:xfrm>
          <a:off x="0" y="0"/>
          <a:ext cx="0" cy="0"/>
          <a:chOff x="0" y="0"/>
          <a:chExt cx="0" cy="0"/>
        </a:xfrm>
      </p:grpSpPr>
      <p:sp>
        <p:nvSpPr>
          <p:cNvPr id="8" name="Espace réservé d’image 7">
            <a:extLst>
              <a:ext uri="{FF2B5EF4-FFF2-40B4-BE49-F238E27FC236}">
                <a16:creationId xmlns:a16="http://schemas.microsoft.com/office/drawing/2014/main" id="{AA5404BE-7C49-4381-8FC0-95A496CFB491}"/>
              </a:ext>
            </a:extLst>
          </p:cNvPr>
          <p:cNvSpPr>
            <a:spLocks noGrp="1"/>
          </p:cNvSpPr>
          <p:nvPr>
            <p:ph type="pic" sz="quarter" idx="13"/>
          </p:nvPr>
        </p:nvSpPr>
        <p:spPr>
          <a:xfrm>
            <a:off x="0" y="0"/>
            <a:ext cx="12192000" cy="6858000"/>
          </a:xfrm>
        </p:spPr>
        <p:txBody>
          <a:bodyPr rtlCol="0"/>
          <a:lstStyle/>
          <a:p>
            <a:pPr rtl="0"/>
            <a:r>
              <a:rPr lang="fr-FR" noProof="0"/>
              <a:t>Cliquez sur l'icône pour ajouter une image</a:t>
            </a:r>
          </a:p>
        </p:txBody>
      </p:sp>
      <p:sp>
        <p:nvSpPr>
          <p:cNvPr id="35" name="Espace réservé du texte 8">
            <a:extLst>
              <a:ext uri="{FF2B5EF4-FFF2-40B4-BE49-F238E27FC236}">
                <a16:creationId xmlns:a16="http://schemas.microsoft.com/office/drawing/2014/main" id="{9B922914-E333-400C-A083-27A44BE79C77}"/>
              </a:ext>
            </a:extLst>
          </p:cNvPr>
          <p:cNvSpPr>
            <a:spLocks noGrp="1"/>
          </p:cNvSpPr>
          <p:nvPr>
            <p:ph type="body" sz="quarter" idx="17" hasCustomPrompt="1"/>
          </p:nvPr>
        </p:nvSpPr>
        <p:spPr>
          <a:xfrm>
            <a:off x="3650085" y="4546575"/>
            <a:ext cx="1500624" cy="1681163"/>
          </a:xfrm>
        </p:spPr>
        <p:txBody>
          <a:bodyPr rtlCol="0">
            <a:noAutofit/>
          </a:bodyPr>
          <a:lstStyle>
            <a:lvl1pPr marL="0" indent="0">
              <a:buNone/>
              <a:defRPr sz="15500" b="1">
                <a:solidFill>
                  <a:schemeClr val="tx1"/>
                </a:solidFill>
              </a:defRPr>
            </a:lvl1pPr>
          </a:lstStyle>
          <a:p>
            <a:pPr lvl="0" rtl="0"/>
            <a:r>
              <a:rPr lang="fr-FR" noProof="0"/>
              <a:t>M</a:t>
            </a:r>
          </a:p>
        </p:txBody>
      </p:sp>
      <p:sp>
        <p:nvSpPr>
          <p:cNvPr id="34" name="Espace réservé du texte 8">
            <a:extLst>
              <a:ext uri="{FF2B5EF4-FFF2-40B4-BE49-F238E27FC236}">
                <a16:creationId xmlns:a16="http://schemas.microsoft.com/office/drawing/2014/main" id="{486A9052-3614-4622-A421-1D20E5B311A1}"/>
              </a:ext>
            </a:extLst>
          </p:cNvPr>
          <p:cNvSpPr>
            <a:spLocks noGrp="1"/>
          </p:cNvSpPr>
          <p:nvPr>
            <p:ph type="body" sz="quarter" idx="16" hasCustomPrompt="1"/>
          </p:nvPr>
        </p:nvSpPr>
        <p:spPr>
          <a:xfrm>
            <a:off x="2377374" y="2750392"/>
            <a:ext cx="1253665" cy="1681163"/>
          </a:xfrm>
        </p:spPr>
        <p:txBody>
          <a:bodyPr rtlCol="0">
            <a:noAutofit/>
          </a:bodyPr>
          <a:lstStyle>
            <a:lvl1pPr marL="0" indent="0">
              <a:buNone/>
              <a:defRPr sz="15500" b="1">
                <a:solidFill>
                  <a:schemeClr val="tx1"/>
                </a:solidFill>
              </a:defRPr>
            </a:lvl1pPr>
          </a:lstStyle>
          <a:p>
            <a:pPr lvl="0" rtl="0"/>
            <a:r>
              <a:rPr lang="fr-FR" noProof="0"/>
              <a:t>E</a:t>
            </a:r>
          </a:p>
        </p:txBody>
      </p:sp>
      <p:sp>
        <p:nvSpPr>
          <p:cNvPr id="9" name="Espace réservé du texte 8">
            <a:extLst>
              <a:ext uri="{FF2B5EF4-FFF2-40B4-BE49-F238E27FC236}">
                <a16:creationId xmlns:a16="http://schemas.microsoft.com/office/drawing/2014/main" id="{0F3ADE3E-3D48-4C5D-9FE4-2D7A26315868}"/>
              </a:ext>
            </a:extLst>
          </p:cNvPr>
          <p:cNvSpPr>
            <a:spLocks noGrp="1"/>
          </p:cNvSpPr>
          <p:nvPr>
            <p:ph type="body" sz="quarter" idx="14" hasCustomPrompt="1"/>
          </p:nvPr>
        </p:nvSpPr>
        <p:spPr>
          <a:xfrm>
            <a:off x="442380" y="903514"/>
            <a:ext cx="1253665" cy="1681163"/>
          </a:xfrm>
        </p:spPr>
        <p:txBody>
          <a:bodyPr rtlCol="0">
            <a:noAutofit/>
          </a:bodyPr>
          <a:lstStyle>
            <a:lvl1pPr marL="0" indent="0">
              <a:buNone/>
              <a:defRPr sz="15500" b="1">
                <a:solidFill>
                  <a:schemeClr val="tx1"/>
                </a:solidFill>
              </a:defRPr>
            </a:lvl1pPr>
          </a:lstStyle>
          <a:p>
            <a:pPr lvl="0" rtl="0"/>
            <a:r>
              <a:rPr lang="fr-FR" noProof="0" dirty="0"/>
              <a:t>S</a:t>
            </a:r>
          </a:p>
        </p:txBody>
      </p:sp>
      <p:sp>
        <p:nvSpPr>
          <p:cNvPr id="33" name="Espace réservé du texte 8">
            <a:extLst>
              <a:ext uri="{FF2B5EF4-FFF2-40B4-BE49-F238E27FC236}">
                <a16:creationId xmlns:a16="http://schemas.microsoft.com/office/drawing/2014/main" id="{9B49215A-DBBC-4C0F-A6A8-DFB2D5464357}"/>
              </a:ext>
            </a:extLst>
          </p:cNvPr>
          <p:cNvSpPr>
            <a:spLocks noGrp="1"/>
          </p:cNvSpPr>
          <p:nvPr>
            <p:ph type="body" sz="quarter" idx="15" hasCustomPrompt="1"/>
          </p:nvPr>
        </p:nvSpPr>
        <p:spPr>
          <a:xfrm>
            <a:off x="2377374" y="897072"/>
            <a:ext cx="1253665" cy="1681163"/>
          </a:xfrm>
        </p:spPr>
        <p:txBody>
          <a:bodyPr rtlCol="0">
            <a:noAutofit/>
          </a:bodyPr>
          <a:lstStyle>
            <a:lvl1pPr marL="0" indent="0">
              <a:buNone/>
              <a:defRPr sz="15500" b="1">
                <a:solidFill>
                  <a:schemeClr val="tx1"/>
                </a:solidFill>
              </a:defRPr>
            </a:lvl1pPr>
          </a:lstStyle>
          <a:p>
            <a:pPr lvl="0" rtl="0"/>
            <a:r>
              <a:rPr lang="fr-FR" noProof="0"/>
              <a:t>T</a:t>
            </a:r>
          </a:p>
        </p:txBody>
      </p:sp>
      <p:sp>
        <p:nvSpPr>
          <p:cNvPr id="2" name="Titre 1">
            <a:extLst>
              <a:ext uri="{FF2B5EF4-FFF2-40B4-BE49-F238E27FC236}">
                <a16:creationId xmlns:a16="http://schemas.microsoft.com/office/drawing/2014/main" id="{5E8BB770-F6A6-44A3-BCE1-BCCCC1E81064}"/>
              </a:ext>
            </a:extLst>
          </p:cNvPr>
          <p:cNvSpPr>
            <a:spLocks noGrp="1"/>
          </p:cNvSpPr>
          <p:nvPr>
            <p:ph type="title" hasCustomPrompt="1"/>
          </p:nvPr>
        </p:nvSpPr>
        <p:spPr>
          <a:xfrm>
            <a:off x="5606143" y="5201920"/>
            <a:ext cx="5747657" cy="992505"/>
          </a:xfrm>
        </p:spPr>
        <p:txBody>
          <a:bodyPr rtlCol="0" anchor="ctr">
            <a:normAutofit/>
          </a:bodyPr>
          <a:lstStyle>
            <a:lvl1pPr>
              <a:defRPr sz="4800" cap="all" baseline="0"/>
            </a:lvl1pPr>
          </a:lstStyle>
          <a:p>
            <a:pPr rtl="0"/>
            <a:r>
              <a:rPr lang="fr-FR" noProof="0"/>
              <a:t>Cliquez ici pour modifier</a:t>
            </a:r>
          </a:p>
        </p:txBody>
      </p:sp>
      <p:sp>
        <p:nvSpPr>
          <p:cNvPr id="3" name="Graphique 8">
            <a:extLst>
              <a:ext uri="{FF2B5EF4-FFF2-40B4-BE49-F238E27FC236}">
                <a16:creationId xmlns:a16="http://schemas.microsoft.com/office/drawing/2014/main" id="{A6A04B8C-D941-483E-B669-7436C535CE2E}"/>
              </a:ext>
              <a:ext uri="{C183D7F6-B498-43B3-948B-1728B52AA6E4}">
                <adec:decorative xmlns:adec="http://schemas.microsoft.com/office/drawing/2017/decorative" val="1"/>
              </a:ext>
            </a:extLst>
          </p:cNvPr>
          <p:cNvSpPr/>
          <p:nvPr userDrawn="1"/>
        </p:nvSpPr>
        <p:spPr>
          <a:xfrm>
            <a:off x="3565384" y="1857932"/>
            <a:ext cx="922101" cy="2445893"/>
          </a:xfrm>
          <a:custGeom>
            <a:avLst/>
            <a:gdLst>
              <a:gd name="connsiteX0" fmla="*/ 922101 w 922101"/>
              <a:gd name="connsiteY0" fmla="*/ 2615575 h 2615575"/>
              <a:gd name="connsiteX1" fmla="*/ 922101 w 922101"/>
              <a:gd name="connsiteY1" fmla="*/ 1134894 h 2615575"/>
              <a:gd name="connsiteX2" fmla="*/ 922101 w 922101"/>
              <a:gd name="connsiteY2" fmla="*/ 0 h 2615575"/>
              <a:gd name="connsiteX3" fmla="*/ 0 w 922101"/>
              <a:gd name="connsiteY3" fmla="*/ 0 h 2615575"/>
              <a:gd name="connsiteX0" fmla="*/ 922101 w 922101"/>
              <a:gd name="connsiteY0" fmla="*/ 2332208 h 2332208"/>
              <a:gd name="connsiteX1" fmla="*/ 922101 w 922101"/>
              <a:gd name="connsiteY1" fmla="*/ 1134894 h 2332208"/>
              <a:gd name="connsiteX2" fmla="*/ 922101 w 922101"/>
              <a:gd name="connsiteY2" fmla="*/ 0 h 2332208"/>
              <a:gd name="connsiteX3" fmla="*/ 0 w 922101"/>
              <a:gd name="connsiteY3" fmla="*/ 0 h 2332208"/>
            </a:gdLst>
            <a:ahLst/>
            <a:cxnLst>
              <a:cxn ang="0">
                <a:pos x="connsiteX0" y="connsiteY0"/>
              </a:cxn>
              <a:cxn ang="0">
                <a:pos x="connsiteX1" y="connsiteY1"/>
              </a:cxn>
              <a:cxn ang="0">
                <a:pos x="connsiteX2" y="connsiteY2"/>
              </a:cxn>
              <a:cxn ang="0">
                <a:pos x="connsiteX3" y="connsiteY3"/>
              </a:cxn>
            </a:cxnLst>
            <a:rect l="l" t="t" r="r" b="b"/>
            <a:pathLst>
              <a:path w="922101" h="2332208">
                <a:moveTo>
                  <a:pt x="922101" y="2332208"/>
                </a:moveTo>
                <a:lnTo>
                  <a:pt x="922101" y="1134894"/>
                </a:lnTo>
                <a:lnTo>
                  <a:pt x="922101" y="0"/>
                </a:lnTo>
                <a:lnTo>
                  <a:pt x="0" y="0"/>
                </a:lnTo>
              </a:path>
            </a:pathLst>
          </a:custGeom>
          <a:noFill/>
          <a:ln w="19050" cap="flat">
            <a:solidFill>
              <a:srgbClr val="C3EF0C"/>
            </a:solidFill>
            <a:prstDash val="solid"/>
            <a:miter/>
          </a:ln>
        </p:spPr>
        <p:txBody>
          <a:bodyPr rtlCol="0" anchor="ctr"/>
          <a:lstStyle/>
          <a:p>
            <a:pPr rtl="0"/>
            <a:endParaRPr lang="fr-FR" noProof="0"/>
          </a:p>
        </p:txBody>
      </p:sp>
      <p:sp>
        <p:nvSpPr>
          <p:cNvPr id="7" name="Graphique 8">
            <a:extLst>
              <a:ext uri="{FF2B5EF4-FFF2-40B4-BE49-F238E27FC236}">
                <a16:creationId xmlns:a16="http://schemas.microsoft.com/office/drawing/2014/main" id="{7A6DC6C6-E9EB-405C-A68E-EE8EEBBCA398}"/>
              </a:ext>
              <a:ext uri="{C183D7F6-B498-43B3-948B-1728B52AA6E4}">
                <adec:decorative xmlns:adec="http://schemas.microsoft.com/office/drawing/2017/decorative" val="1"/>
              </a:ext>
            </a:extLst>
          </p:cNvPr>
          <p:cNvSpPr/>
          <p:nvPr userDrawn="1"/>
        </p:nvSpPr>
        <p:spPr>
          <a:xfrm>
            <a:off x="1845311" y="1857400"/>
            <a:ext cx="691575" cy="8866"/>
          </a:xfrm>
          <a:custGeom>
            <a:avLst/>
            <a:gdLst>
              <a:gd name="connsiteX0" fmla="*/ 691576 w 691575"/>
              <a:gd name="connsiteY0" fmla="*/ 0 h 8866"/>
              <a:gd name="connsiteX1" fmla="*/ 0 w 691575"/>
              <a:gd name="connsiteY1" fmla="*/ 0 h 8866"/>
            </a:gdLst>
            <a:ahLst/>
            <a:cxnLst>
              <a:cxn ang="0">
                <a:pos x="connsiteX0" y="connsiteY0"/>
              </a:cxn>
              <a:cxn ang="0">
                <a:pos x="connsiteX1" y="connsiteY1"/>
              </a:cxn>
            </a:cxnLst>
            <a:rect l="l" t="t" r="r" b="b"/>
            <a:pathLst>
              <a:path w="691575" h="8866">
                <a:moveTo>
                  <a:pt x="691576" y="0"/>
                </a:moveTo>
                <a:lnTo>
                  <a:pt x="0" y="0"/>
                </a:lnTo>
              </a:path>
            </a:pathLst>
          </a:custGeom>
          <a:ln w="19050" cap="flat">
            <a:solidFill>
              <a:srgbClr val="C3EF0C"/>
            </a:solidFill>
            <a:prstDash val="solid"/>
            <a:miter/>
          </a:ln>
        </p:spPr>
        <p:txBody>
          <a:bodyPr rtlCol="0" anchor="ctr"/>
          <a:lstStyle/>
          <a:p>
            <a:pPr rtl="0"/>
            <a:endParaRPr lang="fr-FR" noProof="0"/>
          </a:p>
        </p:txBody>
      </p:sp>
      <p:sp>
        <p:nvSpPr>
          <p:cNvPr id="4" name="Graphique 8">
            <a:extLst>
              <a:ext uri="{FF2B5EF4-FFF2-40B4-BE49-F238E27FC236}">
                <a16:creationId xmlns:a16="http://schemas.microsoft.com/office/drawing/2014/main" id="{028B5C16-2909-487D-BE4D-A794F3BA7AE2}"/>
              </a:ext>
              <a:ext uri="{C183D7F6-B498-43B3-948B-1728B52AA6E4}">
                <adec:decorative xmlns:adec="http://schemas.microsoft.com/office/drawing/2017/decorative" val="1"/>
              </a:ext>
            </a:extLst>
          </p:cNvPr>
          <p:cNvSpPr/>
          <p:nvPr userDrawn="1"/>
        </p:nvSpPr>
        <p:spPr>
          <a:xfrm>
            <a:off x="3565384" y="1857931"/>
            <a:ext cx="922101" cy="2573623"/>
          </a:xfrm>
          <a:custGeom>
            <a:avLst/>
            <a:gdLst>
              <a:gd name="connsiteX0" fmla="*/ 922101 w 922101"/>
              <a:gd name="connsiteY0" fmla="*/ 2615575 h 2615575"/>
              <a:gd name="connsiteX1" fmla="*/ 922101 w 922101"/>
              <a:gd name="connsiteY1" fmla="*/ 1134894 h 2615575"/>
              <a:gd name="connsiteX2" fmla="*/ 922101 w 922101"/>
              <a:gd name="connsiteY2" fmla="*/ 0 h 2615575"/>
              <a:gd name="connsiteX3" fmla="*/ 0 w 922101"/>
              <a:gd name="connsiteY3" fmla="*/ 0 h 2615575"/>
              <a:gd name="connsiteX0" fmla="*/ 922101 w 922101"/>
              <a:gd name="connsiteY0" fmla="*/ 2332208 h 2332208"/>
              <a:gd name="connsiteX1" fmla="*/ 922101 w 922101"/>
              <a:gd name="connsiteY1" fmla="*/ 1134894 h 2332208"/>
              <a:gd name="connsiteX2" fmla="*/ 922101 w 922101"/>
              <a:gd name="connsiteY2" fmla="*/ 0 h 2332208"/>
              <a:gd name="connsiteX3" fmla="*/ 0 w 922101"/>
              <a:gd name="connsiteY3" fmla="*/ 0 h 2332208"/>
            </a:gdLst>
            <a:ahLst/>
            <a:cxnLst>
              <a:cxn ang="0">
                <a:pos x="connsiteX0" y="connsiteY0"/>
              </a:cxn>
              <a:cxn ang="0">
                <a:pos x="connsiteX1" y="connsiteY1"/>
              </a:cxn>
              <a:cxn ang="0">
                <a:pos x="connsiteX2" y="connsiteY2"/>
              </a:cxn>
              <a:cxn ang="0">
                <a:pos x="connsiteX3" y="connsiteY3"/>
              </a:cxn>
            </a:cxnLst>
            <a:rect l="l" t="t" r="r" b="b"/>
            <a:pathLst>
              <a:path w="922101" h="2332208">
                <a:moveTo>
                  <a:pt x="922101" y="2332208"/>
                </a:moveTo>
                <a:lnTo>
                  <a:pt x="922101" y="1134894"/>
                </a:lnTo>
                <a:lnTo>
                  <a:pt x="922101" y="0"/>
                </a:lnTo>
                <a:lnTo>
                  <a:pt x="0" y="0"/>
                </a:lnTo>
              </a:path>
            </a:pathLst>
          </a:custGeom>
          <a:noFill/>
          <a:ln w="19050" cap="flat">
            <a:solidFill>
              <a:srgbClr val="C3EF0C"/>
            </a:solidFill>
            <a:prstDash val="solid"/>
            <a:miter/>
          </a:ln>
        </p:spPr>
        <p:txBody>
          <a:bodyPr rtlCol="0" anchor="ctr"/>
          <a:lstStyle/>
          <a:p>
            <a:pPr rtl="0"/>
            <a:endParaRPr lang="fr-FR" noProof="0"/>
          </a:p>
        </p:txBody>
      </p:sp>
    </p:spTree>
    <p:extLst>
      <p:ext uri="{BB962C8B-B14F-4D97-AF65-F5344CB8AC3E}">
        <p14:creationId xmlns:p14="http://schemas.microsoft.com/office/powerpoint/2010/main" val="754416344"/>
      </p:ext>
    </p:extLst>
  </p:cSld>
  <p:clrMapOvr>
    <a:masterClrMapping/>
  </p:clrMapOvr>
  <p:extLst>
    <p:ext uri="{DCECCB84-F9BA-43D5-87BE-67443E8EF086}">
      <p15:sldGuideLst xmlns:p15="http://schemas.microsoft.com/office/powerpoint/2012/main">
        <p15:guide id="1" orient="horz" pos="720" userDrawn="1">
          <p15:clr>
            <a:srgbClr val="FBAE40"/>
          </p15:clr>
        </p15:guide>
        <p15:guide id="2" orient="horz" pos="1584" userDrawn="1">
          <p15:clr>
            <a:srgbClr val="FBAE40"/>
          </p15:clr>
        </p15:guide>
        <p15:guide id="3" orient="horz" pos="2712"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re, icônes et contenu">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07F18567-9326-411F-BA8D-561D58C7DD91}"/>
              </a:ext>
            </a:extLst>
          </p:cNvPr>
          <p:cNvSpPr>
            <a:spLocks noGrp="1"/>
          </p:cNvSpPr>
          <p:nvPr>
            <p:ph type="body" sz="quarter" idx="33" hasCustomPrompt="1"/>
          </p:nvPr>
        </p:nvSpPr>
        <p:spPr>
          <a:xfrm>
            <a:off x="1034142" y="3971432"/>
            <a:ext cx="2941600" cy="360000"/>
          </a:xfrm>
        </p:spPr>
        <p:txBody>
          <a:bodyPr rtlCol="0"/>
          <a:lstStyle>
            <a:lvl1pPr marL="0" indent="0" algn="l">
              <a:buFont typeface="Arial" panose="020B0604020202020204" pitchFamily="34" charset="0"/>
              <a:buNone/>
              <a:defRPr lang="en-US" sz="1800" kern="1200" cap="all" baseline="0" dirty="0">
                <a:solidFill>
                  <a:schemeClr val="accent1"/>
                </a:solidFill>
                <a:latin typeface="+mj-lt"/>
                <a:ea typeface="+mj-ea"/>
                <a:cs typeface="+mj-cs"/>
              </a:defRPr>
            </a:lvl1pPr>
          </a:lstStyle>
          <a:p>
            <a:pPr lvl="0" rtl="0"/>
            <a:r>
              <a:rPr lang="fr-FR" noProof="0"/>
              <a:t>Puce 1</a:t>
            </a:r>
          </a:p>
        </p:txBody>
      </p:sp>
      <p:sp>
        <p:nvSpPr>
          <p:cNvPr id="10" name="Espace réservé du texte 10">
            <a:extLst>
              <a:ext uri="{FF2B5EF4-FFF2-40B4-BE49-F238E27FC236}">
                <a16:creationId xmlns:a16="http://schemas.microsoft.com/office/drawing/2014/main" id="{39809F78-EA1B-4C23-A53E-7DE8B4A6AE1D}"/>
              </a:ext>
            </a:extLst>
          </p:cNvPr>
          <p:cNvSpPr>
            <a:spLocks noGrp="1"/>
          </p:cNvSpPr>
          <p:nvPr>
            <p:ph type="body" sz="quarter" idx="34" hasCustomPrompt="1"/>
          </p:nvPr>
        </p:nvSpPr>
        <p:spPr>
          <a:xfrm>
            <a:off x="1034142" y="4605832"/>
            <a:ext cx="2941600" cy="1141882"/>
          </a:xfrm>
        </p:spPr>
        <p:txBody>
          <a:bodyPr rtlCol="0">
            <a:normAutofit/>
          </a:bodyPr>
          <a:lstStyle>
            <a:lvl1pPr marL="0" indent="0" algn="l">
              <a:lnSpc>
                <a:spcPct val="150000"/>
              </a:lnSpc>
              <a:buNone/>
              <a:defRPr sz="1200">
                <a:solidFill>
                  <a:schemeClr val="tx1">
                    <a:lumMod val="75000"/>
                    <a:lumOff val="25000"/>
                  </a:schemeClr>
                </a:solidFill>
              </a:defRPr>
            </a:lvl1pPr>
          </a:lstStyle>
          <a:p>
            <a:pPr lvl="0" rtl="0"/>
            <a:r>
              <a:rPr lang="fr-FR" noProof="0"/>
              <a:t>Description de puce</a:t>
            </a:r>
          </a:p>
        </p:txBody>
      </p:sp>
      <p:sp>
        <p:nvSpPr>
          <p:cNvPr id="18" name="Espace réservé d’image 15">
            <a:extLst>
              <a:ext uri="{FF2B5EF4-FFF2-40B4-BE49-F238E27FC236}">
                <a16:creationId xmlns:a16="http://schemas.microsoft.com/office/drawing/2014/main" id="{43CBE128-6D8D-4605-B225-5A34FFB1F25B}"/>
              </a:ext>
            </a:extLst>
          </p:cNvPr>
          <p:cNvSpPr>
            <a:spLocks noGrp="1"/>
          </p:cNvSpPr>
          <p:nvPr>
            <p:ph type="pic" sz="quarter" idx="42" hasCustomPrompt="1"/>
          </p:nvPr>
        </p:nvSpPr>
        <p:spPr>
          <a:xfrm>
            <a:off x="1034142" y="3048000"/>
            <a:ext cx="769486" cy="769486"/>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7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fr-FR" noProof="0"/>
              <a:t>Cliquez sur l’icône pour ajouter une image</a:t>
            </a:r>
          </a:p>
        </p:txBody>
      </p:sp>
      <p:sp>
        <p:nvSpPr>
          <p:cNvPr id="15" name="Titre 1">
            <a:extLst>
              <a:ext uri="{FF2B5EF4-FFF2-40B4-BE49-F238E27FC236}">
                <a16:creationId xmlns:a16="http://schemas.microsoft.com/office/drawing/2014/main" id="{4AA3FE14-6E13-47C9-A512-83A96F3DD002}"/>
              </a:ext>
            </a:extLst>
          </p:cNvPr>
          <p:cNvSpPr>
            <a:spLocks noGrp="1"/>
          </p:cNvSpPr>
          <p:nvPr>
            <p:ph type="title"/>
          </p:nvPr>
        </p:nvSpPr>
        <p:spPr>
          <a:xfrm>
            <a:off x="1034142" y="1110286"/>
            <a:ext cx="10515600" cy="924808"/>
          </a:xfrm>
        </p:spPr>
        <p:txBody>
          <a:bodyPr lIns="0" rtlCol="0">
            <a:normAutofit/>
          </a:bodyPr>
          <a:lstStyle>
            <a:lvl1pPr>
              <a:defRPr lang="en-US" sz="2800" kern="1200" cap="all" baseline="0" dirty="0">
                <a:solidFill>
                  <a:schemeClr val="accent1"/>
                </a:solidFill>
                <a:latin typeface="+mj-lt"/>
                <a:ea typeface="+mj-ea"/>
                <a:cs typeface="+mj-cs"/>
              </a:defRPr>
            </a:lvl1pPr>
          </a:lstStyle>
          <a:p>
            <a:pPr rtl="0"/>
            <a:r>
              <a:rPr lang="fr-FR" noProof="0"/>
              <a:t>Modifiez le style du titre</a:t>
            </a:r>
          </a:p>
        </p:txBody>
      </p:sp>
      <p:cxnSp>
        <p:nvCxnSpPr>
          <p:cNvPr id="16" name="Connecteur droit 15">
            <a:extLst>
              <a:ext uri="{FF2B5EF4-FFF2-40B4-BE49-F238E27FC236}">
                <a16:creationId xmlns:a16="http://schemas.microsoft.com/office/drawing/2014/main" id="{2D83A9ED-5F19-4646-ADCE-C829C97154DC}"/>
              </a:ext>
            </a:extLst>
          </p:cNvPr>
          <p:cNvCxnSpPr>
            <a:cxnSpLocks/>
          </p:cNvCxnSpPr>
          <p:nvPr userDrawn="1"/>
        </p:nvCxnSpPr>
        <p:spPr>
          <a:xfrm>
            <a:off x="1121228" y="0"/>
            <a:ext cx="0" cy="111028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Espace réservé du texte 8">
            <a:extLst>
              <a:ext uri="{FF2B5EF4-FFF2-40B4-BE49-F238E27FC236}">
                <a16:creationId xmlns:a16="http://schemas.microsoft.com/office/drawing/2014/main" id="{6187F4BE-3AD3-4857-B0A9-A9285E52D819}"/>
              </a:ext>
            </a:extLst>
          </p:cNvPr>
          <p:cNvSpPr>
            <a:spLocks noGrp="1"/>
          </p:cNvSpPr>
          <p:nvPr>
            <p:ph type="body" sz="quarter" idx="43" hasCustomPrompt="1"/>
          </p:nvPr>
        </p:nvSpPr>
        <p:spPr>
          <a:xfrm>
            <a:off x="4706975" y="3971432"/>
            <a:ext cx="2941600" cy="360000"/>
          </a:xfrm>
        </p:spPr>
        <p:txBody>
          <a:bodyPr rtlCol="0"/>
          <a:lstStyle>
            <a:lvl1pPr marL="0" indent="0" algn="l">
              <a:buFont typeface="Arial" panose="020B0604020202020204" pitchFamily="34" charset="0"/>
              <a:buNone/>
              <a:defRPr lang="en-US" sz="1800" kern="1200" cap="all" baseline="0" dirty="0">
                <a:solidFill>
                  <a:schemeClr val="accent1"/>
                </a:solidFill>
                <a:latin typeface="+mj-lt"/>
                <a:ea typeface="+mj-ea"/>
                <a:cs typeface="+mj-cs"/>
              </a:defRPr>
            </a:lvl1pPr>
          </a:lstStyle>
          <a:p>
            <a:pPr lvl="0" rtl="0"/>
            <a:r>
              <a:rPr lang="fr-FR" noProof="0"/>
              <a:t>Puce 1</a:t>
            </a:r>
          </a:p>
        </p:txBody>
      </p:sp>
      <p:sp>
        <p:nvSpPr>
          <p:cNvPr id="21" name="Espace réservé du texte 10">
            <a:extLst>
              <a:ext uri="{FF2B5EF4-FFF2-40B4-BE49-F238E27FC236}">
                <a16:creationId xmlns:a16="http://schemas.microsoft.com/office/drawing/2014/main" id="{5F81158B-DA52-484D-8105-92B77E4DC466}"/>
              </a:ext>
            </a:extLst>
          </p:cNvPr>
          <p:cNvSpPr>
            <a:spLocks noGrp="1"/>
          </p:cNvSpPr>
          <p:nvPr>
            <p:ph type="body" sz="quarter" idx="44" hasCustomPrompt="1"/>
          </p:nvPr>
        </p:nvSpPr>
        <p:spPr>
          <a:xfrm>
            <a:off x="4706975" y="4605832"/>
            <a:ext cx="2941600" cy="1141882"/>
          </a:xfrm>
        </p:spPr>
        <p:txBody>
          <a:bodyPr rtlCol="0">
            <a:normAutofit/>
          </a:bodyPr>
          <a:lstStyle>
            <a:lvl1pPr marL="0" indent="0" algn="l">
              <a:lnSpc>
                <a:spcPct val="150000"/>
              </a:lnSpc>
              <a:buNone/>
              <a:defRPr sz="1200">
                <a:solidFill>
                  <a:schemeClr val="tx1">
                    <a:lumMod val="75000"/>
                    <a:lumOff val="25000"/>
                  </a:schemeClr>
                </a:solidFill>
              </a:defRPr>
            </a:lvl1pPr>
          </a:lstStyle>
          <a:p>
            <a:pPr lvl="0" rtl="0"/>
            <a:r>
              <a:rPr lang="fr-FR" noProof="0"/>
              <a:t>Description de puce</a:t>
            </a:r>
          </a:p>
        </p:txBody>
      </p:sp>
      <p:sp>
        <p:nvSpPr>
          <p:cNvPr id="22" name="Espace réservé d’image 15">
            <a:extLst>
              <a:ext uri="{FF2B5EF4-FFF2-40B4-BE49-F238E27FC236}">
                <a16:creationId xmlns:a16="http://schemas.microsoft.com/office/drawing/2014/main" id="{51CF84FA-944B-434D-A8DD-F5D8A6BD7F12}"/>
              </a:ext>
            </a:extLst>
          </p:cNvPr>
          <p:cNvSpPr>
            <a:spLocks noGrp="1"/>
          </p:cNvSpPr>
          <p:nvPr>
            <p:ph type="pic" sz="quarter" idx="45" hasCustomPrompt="1"/>
          </p:nvPr>
        </p:nvSpPr>
        <p:spPr>
          <a:xfrm>
            <a:off x="4706975" y="3048000"/>
            <a:ext cx="769486" cy="769486"/>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7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fr-FR" noProof="0"/>
              <a:t>Cliquez sur l’icône pour ajouter une image</a:t>
            </a:r>
          </a:p>
        </p:txBody>
      </p:sp>
      <p:sp>
        <p:nvSpPr>
          <p:cNvPr id="23" name="Espace réservé du texte 8">
            <a:extLst>
              <a:ext uri="{FF2B5EF4-FFF2-40B4-BE49-F238E27FC236}">
                <a16:creationId xmlns:a16="http://schemas.microsoft.com/office/drawing/2014/main" id="{9AFDDE4E-007E-431B-937C-1B26959515F6}"/>
              </a:ext>
            </a:extLst>
          </p:cNvPr>
          <p:cNvSpPr>
            <a:spLocks noGrp="1"/>
          </p:cNvSpPr>
          <p:nvPr>
            <p:ph type="body" sz="quarter" idx="46" hasCustomPrompt="1"/>
          </p:nvPr>
        </p:nvSpPr>
        <p:spPr>
          <a:xfrm>
            <a:off x="8412200" y="3971432"/>
            <a:ext cx="2941600" cy="360000"/>
          </a:xfrm>
        </p:spPr>
        <p:txBody>
          <a:bodyPr rtlCol="0"/>
          <a:lstStyle>
            <a:lvl1pPr marL="0" indent="0" algn="l">
              <a:buFont typeface="Arial" panose="020B0604020202020204" pitchFamily="34" charset="0"/>
              <a:buNone/>
              <a:defRPr lang="en-US" sz="1800" kern="1200" cap="all" baseline="0" dirty="0">
                <a:solidFill>
                  <a:schemeClr val="accent1"/>
                </a:solidFill>
                <a:latin typeface="+mj-lt"/>
                <a:ea typeface="+mj-ea"/>
                <a:cs typeface="+mj-cs"/>
              </a:defRPr>
            </a:lvl1pPr>
          </a:lstStyle>
          <a:p>
            <a:pPr lvl="0" rtl="0"/>
            <a:r>
              <a:rPr lang="fr-FR" noProof="0"/>
              <a:t>Puce 1</a:t>
            </a:r>
          </a:p>
        </p:txBody>
      </p:sp>
      <p:sp>
        <p:nvSpPr>
          <p:cNvPr id="24" name="Espace réservé du texte 10">
            <a:extLst>
              <a:ext uri="{FF2B5EF4-FFF2-40B4-BE49-F238E27FC236}">
                <a16:creationId xmlns:a16="http://schemas.microsoft.com/office/drawing/2014/main" id="{3B096111-A95B-402E-B431-43D852C9E2AD}"/>
              </a:ext>
            </a:extLst>
          </p:cNvPr>
          <p:cNvSpPr>
            <a:spLocks noGrp="1"/>
          </p:cNvSpPr>
          <p:nvPr>
            <p:ph type="body" sz="quarter" idx="47" hasCustomPrompt="1"/>
          </p:nvPr>
        </p:nvSpPr>
        <p:spPr>
          <a:xfrm>
            <a:off x="8412200" y="4605832"/>
            <a:ext cx="2941600" cy="1141882"/>
          </a:xfrm>
        </p:spPr>
        <p:txBody>
          <a:bodyPr rtlCol="0">
            <a:normAutofit/>
          </a:bodyPr>
          <a:lstStyle>
            <a:lvl1pPr marL="0" indent="0" algn="l">
              <a:lnSpc>
                <a:spcPct val="150000"/>
              </a:lnSpc>
              <a:buNone/>
              <a:defRPr sz="1200">
                <a:solidFill>
                  <a:schemeClr val="tx1">
                    <a:lumMod val="75000"/>
                    <a:lumOff val="25000"/>
                  </a:schemeClr>
                </a:solidFill>
              </a:defRPr>
            </a:lvl1pPr>
          </a:lstStyle>
          <a:p>
            <a:pPr lvl="0" rtl="0"/>
            <a:r>
              <a:rPr lang="fr-FR" noProof="0"/>
              <a:t>Description de puce</a:t>
            </a:r>
          </a:p>
        </p:txBody>
      </p:sp>
      <p:sp>
        <p:nvSpPr>
          <p:cNvPr id="25" name="Espace réservé d’image 15">
            <a:extLst>
              <a:ext uri="{FF2B5EF4-FFF2-40B4-BE49-F238E27FC236}">
                <a16:creationId xmlns:a16="http://schemas.microsoft.com/office/drawing/2014/main" id="{F07B788A-B491-4062-8710-AC0B5654D443}"/>
              </a:ext>
            </a:extLst>
          </p:cNvPr>
          <p:cNvSpPr>
            <a:spLocks noGrp="1"/>
          </p:cNvSpPr>
          <p:nvPr>
            <p:ph type="pic" sz="quarter" idx="48" hasCustomPrompt="1"/>
          </p:nvPr>
        </p:nvSpPr>
        <p:spPr>
          <a:xfrm>
            <a:off x="8412200" y="3048000"/>
            <a:ext cx="769486" cy="769486"/>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7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fr-FR" noProof="0"/>
              <a:t>Cliquez sur l’icône pour ajouter une image</a:t>
            </a:r>
          </a:p>
        </p:txBody>
      </p:sp>
      <p:sp>
        <p:nvSpPr>
          <p:cNvPr id="19" name="Espace réservé de la date 2">
            <a:extLst>
              <a:ext uri="{FF2B5EF4-FFF2-40B4-BE49-F238E27FC236}">
                <a16:creationId xmlns:a16="http://schemas.microsoft.com/office/drawing/2014/main" id="{D798BE23-D422-4EB1-A64B-247490908929}"/>
              </a:ext>
            </a:extLst>
          </p:cNvPr>
          <p:cNvSpPr>
            <a:spLocks noGrp="1"/>
          </p:cNvSpPr>
          <p:nvPr>
            <p:ph type="dt" sz="half" idx="20"/>
          </p:nvPr>
        </p:nvSpPr>
        <p:spPr>
          <a:xfrm>
            <a:off x="838200" y="6356350"/>
            <a:ext cx="2743200" cy="365125"/>
          </a:xfrm>
        </p:spPr>
        <p:txBody>
          <a:bodyPr rtlCol="0"/>
          <a:lstStyle/>
          <a:p>
            <a:pPr rtl="0"/>
            <a:r>
              <a:rPr lang="fr-FR" noProof="0"/>
              <a:t>7/01/20XX</a:t>
            </a:r>
          </a:p>
        </p:txBody>
      </p:sp>
      <p:sp>
        <p:nvSpPr>
          <p:cNvPr id="20" name="Espace réservé du pied de page 3">
            <a:extLst>
              <a:ext uri="{FF2B5EF4-FFF2-40B4-BE49-F238E27FC236}">
                <a16:creationId xmlns:a16="http://schemas.microsoft.com/office/drawing/2014/main" id="{4BF2994C-9A98-4FB0-B040-0D7D4EE7DBBB}"/>
              </a:ext>
            </a:extLst>
          </p:cNvPr>
          <p:cNvSpPr>
            <a:spLocks noGrp="1"/>
          </p:cNvSpPr>
          <p:nvPr>
            <p:ph type="ftr" sz="quarter" idx="21"/>
          </p:nvPr>
        </p:nvSpPr>
        <p:spPr>
          <a:xfrm>
            <a:off x="4038600" y="6356350"/>
            <a:ext cx="4114800" cy="365125"/>
          </a:xfrm>
        </p:spPr>
        <p:txBody>
          <a:bodyPr rtlCol="0"/>
          <a:lstStyle/>
          <a:p>
            <a:pPr rtl="0"/>
            <a:r>
              <a:rPr lang="fr-FR" noProof="0"/>
              <a:t>Pitch deck</a:t>
            </a:r>
          </a:p>
        </p:txBody>
      </p:sp>
      <p:sp>
        <p:nvSpPr>
          <p:cNvPr id="26" name="Espace réservé du numéro de diapositive 4">
            <a:extLst>
              <a:ext uri="{FF2B5EF4-FFF2-40B4-BE49-F238E27FC236}">
                <a16:creationId xmlns:a16="http://schemas.microsoft.com/office/drawing/2014/main" id="{96B5941B-782C-4ACF-AF36-8E21DA11A22E}"/>
              </a:ext>
            </a:extLst>
          </p:cNvPr>
          <p:cNvSpPr>
            <a:spLocks noGrp="1"/>
          </p:cNvSpPr>
          <p:nvPr>
            <p:ph type="sldNum" sz="quarter" idx="22"/>
          </p:nvPr>
        </p:nvSpPr>
        <p:spPr>
          <a:xfrm>
            <a:off x="8610600" y="6356350"/>
            <a:ext cx="2743200" cy="365125"/>
          </a:xfrm>
        </p:spPr>
        <p:txBody>
          <a:bodyPr rtlCol="0"/>
          <a:lstStyle/>
          <a:p>
            <a:pPr rtl="0"/>
            <a:fld id="{B5CEABB6-07DC-46E8-9B57-56EC44A396E5}" type="slidenum">
              <a:rPr lang="fr-FR" noProof="0" smtClean="0"/>
              <a:t>‹N°›</a:t>
            </a:fld>
            <a:endParaRPr lang="fr-FR" noProof="0"/>
          </a:p>
        </p:txBody>
      </p:sp>
    </p:spTree>
    <p:extLst>
      <p:ext uri="{BB962C8B-B14F-4D97-AF65-F5344CB8AC3E}">
        <p14:creationId xmlns:p14="http://schemas.microsoft.com/office/powerpoint/2010/main" val="35476209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FC77FA4A-CE52-4DA0-8842-74FE37E2E85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fr-FR" noProof="0"/>
              <a:t>Modifiez le style du titre</a:t>
            </a:r>
          </a:p>
        </p:txBody>
      </p:sp>
      <p:sp>
        <p:nvSpPr>
          <p:cNvPr id="3" name="Espace réservé du texte 2">
            <a:extLst>
              <a:ext uri="{FF2B5EF4-FFF2-40B4-BE49-F238E27FC236}">
                <a16:creationId xmlns:a16="http://schemas.microsoft.com/office/drawing/2014/main" id="{621BCD1D-6E4A-43CA-A3D4-B104CE27D27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fr-FR" noProof="0"/>
              <a:t>Modifiez les styles du texte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de la date 3">
            <a:extLst>
              <a:ext uri="{FF2B5EF4-FFF2-40B4-BE49-F238E27FC236}">
                <a16:creationId xmlns:a16="http://schemas.microsoft.com/office/drawing/2014/main" id="{1811BDA0-5B55-4A85-ACBF-31F8F3EB211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a:solidFill>
                  <a:schemeClr val="bg1">
                    <a:lumMod val="50000"/>
                    <a:lumOff val="50000"/>
                  </a:schemeClr>
                </a:solidFill>
              </a:defRPr>
            </a:lvl1pPr>
          </a:lstStyle>
          <a:p>
            <a:pPr rtl="0"/>
            <a:r>
              <a:rPr lang="fr-FR" noProof="0"/>
              <a:t>7/01/20XX</a:t>
            </a:r>
          </a:p>
        </p:txBody>
      </p:sp>
      <p:sp>
        <p:nvSpPr>
          <p:cNvPr id="5" name="Espace réservé du pied de page 4">
            <a:extLst>
              <a:ext uri="{FF2B5EF4-FFF2-40B4-BE49-F238E27FC236}">
                <a16:creationId xmlns:a16="http://schemas.microsoft.com/office/drawing/2014/main" id="{3F7AA55C-7321-4214-9297-F53B7B9E506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a:solidFill>
                  <a:schemeClr val="bg1">
                    <a:lumMod val="50000"/>
                    <a:lumOff val="50000"/>
                  </a:schemeClr>
                </a:solidFill>
              </a:defRPr>
            </a:lvl1pPr>
          </a:lstStyle>
          <a:p>
            <a:pPr rtl="0"/>
            <a:r>
              <a:rPr lang="fr-FR" noProof="0"/>
              <a:t>Pitch deck</a:t>
            </a:r>
          </a:p>
        </p:txBody>
      </p:sp>
      <p:sp>
        <p:nvSpPr>
          <p:cNvPr id="6" name="Espace réservé du numéro de diapositive 5">
            <a:extLst>
              <a:ext uri="{FF2B5EF4-FFF2-40B4-BE49-F238E27FC236}">
                <a16:creationId xmlns:a16="http://schemas.microsoft.com/office/drawing/2014/main" id="{5E330C71-8F7D-4855-A35C-46C83B4BF44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bg1">
                    <a:lumMod val="50000"/>
                    <a:lumOff val="50000"/>
                  </a:schemeClr>
                </a:solidFill>
              </a:defRPr>
            </a:lvl1pPr>
          </a:lstStyle>
          <a:p>
            <a:pPr rtl="0"/>
            <a:fld id="{9FF96520-E4CE-4EAD-8ABF-1D2297D6B3AA}" type="slidenum">
              <a:rPr lang="fr-FR" noProof="0" smtClean="0"/>
              <a:pPr/>
              <a:t>‹N°›</a:t>
            </a:fld>
            <a:endParaRPr lang="fr-FR" noProof="0"/>
          </a:p>
        </p:txBody>
      </p:sp>
    </p:spTree>
    <p:extLst>
      <p:ext uri="{BB962C8B-B14F-4D97-AF65-F5344CB8AC3E}">
        <p14:creationId xmlns:p14="http://schemas.microsoft.com/office/powerpoint/2010/main" val="2446666589"/>
      </p:ext>
    </p:extLst>
  </p:cSld>
  <p:clrMap bg1="dk1" tx1="lt1" bg2="dk2" tx2="lt2" accent1="accent1" accent2="accent2" accent3="accent3" accent4="accent4" accent5="accent5" accent6="accent6" hlink="hlink" folHlink="folHlink"/>
  <p:sldLayoutIdLst>
    <p:sldLayoutId id="2147483649" r:id="rId1"/>
    <p:sldLayoutId id="2147483666" r:id="rId2"/>
    <p:sldLayoutId id="2147483678" r:id="rId3"/>
    <p:sldLayoutId id="2147483667" r:id="rId4"/>
    <p:sldLayoutId id="2147483668" r:id="rId5"/>
    <p:sldLayoutId id="2147483669" r:id="rId6"/>
    <p:sldLayoutId id="2147483670" r:id="rId7"/>
    <p:sldLayoutId id="2147483651" r:id="rId8"/>
    <p:sldLayoutId id="2147483661" r:id="rId9"/>
    <p:sldLayoutId id="2147483671" r:id="rId10"/>
    <p:sldLayoutId id="2147483663" r:id="rId11"/>
    <p:sldLayoutId id="2147483679" r:id="rId12"/>
    <p:sldLayoutId id="2147483677" r:id="rId13"/>
    <p:sldLayoutId id="2147483664" r:id="rId14"/>
    <p:sldLayoutId id="2147483672" r:id="rId15"/>
    <p:sldLayoutId id="2147483652" r:id="rId16"/>
    <p:sldLayoutId id="2147483653" r:id="rId17"/>
    <p:sldLayoutId id="2147483665" r:id="rId18"/>
    <p:sldLayoutId id="2147483650" r:id="rId19"/>
    <p:sldLayoutId id="2147483654" r:id="rId20"/>
    <p:sldLayoutId id="2147483674" r:id="rId21"/>
    <p:sldLayoutId id="2147483676" r:id="rId22"/>
    <p:sldLayoutId id="2147483673" r:id="rId23"/>
    <p:sldLayoutId id="2147483675" r:id="rId24"/>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4.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Espace réservé d’image 9" descr="gros plan de fille écrivant&#10;">
            <a:extLst>
              <a:ext uri="{FF2B5EF4-FFF2-40B4-BE49-F238E27FC236}">
                <a16:creationId xmlns:a16="http://schemas.microsoft.com/office/drawing/2014/main" id="{54164480-ECF3-4F09-B48E-13A40EAE5A31}"/>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p:spPr>
      </p:pic>
      <p:sp>
        <p:nvSpPr>
          <p:cNvPr id="23" name="Titre 22">
            <a:extLst>
              <a:ext uri="{FF2B5EF4-FFF2-40B4-BE49-F238E27FC236}">
                <a16:creationId xmlns:a16="http://schemas.microsoft.com/office/drawing/2014/main" id="{EE427349-2C23-4643-A4C8-552661FAA5DF}"/>
              </a:ext>
            </a:extLst>
          </p:cNvPr>
          <p:cNvSpPr>
            <a:spLocks noGrp="1"/>
          </p:cNvSpPr>
          <p:nvPr>
            <p:ph type="ctrTitle"/>
          </p:nvPr>
        </p:nvSpPr>
        <p:spPr>
          <a:xfrm>
            <a:off x="2373216" y="3667946"/>
            <a:ext cx="9285382" cy="1277857"/>
          </a:xfrm>
        </p:spPr>
        <p:txBody>
          <a:bodyPr rtlCol="0"/>
          <a:lstStyle/>
          <a:p>
            <a:pPr rtl="0"/>
            <a:r>
              <a:rPr lang="fr-FR" dirty="0"/>
              <a:t>Leadership digital</a:t>
            </a:r>
          </a:p>
        </p:txBody>
      </p:sp>
      <p:sp>
        <p:nvSpPr>
          <p:cNvPr id="32" name="Sous-titre 31">
            <a:extLst>
              <a:ext uri="{FF2B5EF4-FFF2-40B4-BE49-F238E27FC236}">
                <a16:creationId xmlns:a16="http://schemas.microsoft.com/office/drawing/2014/main" id="{F69B5076-6A18-4AD8-A2C2-DB967CF6EE50}"/>
              </a:ext>
            </a:extLst>
          </p:cNvPr>
          <p:cNvSpPr>
            <a:spLocks noGrp="1"/>
          </p:cNvSpPr>
          <p:nvPr>
            <p:ph type="subTitle" idx="1"/>
          </p:nvPr>
        </p:nvSpPr>
        <p:spPr>
          <a:xfrm>
            <a:off x="7970418" y="5325276"/>
            <a:ext cx="3677297" cy="682094"/>
          </a:xfrm>
        </p:spPr>
        <p:txBody>
          <a:bodyPr rtlCol="0">
            <a:normAutofit fontScale="85000" lnSpcReduction="20000"/>
          </a:bodyPr>
          <a:lstStyle/>
          <a:p>
            <a:pPr rtl="0"/>
            <a:r>
              <a:rPr lang="fr-FR" dirty="0"/>
              <a:t>Paul BRASSELET</a:t>
            </a:r>
          </a:p>
          <a:p>
            <a:pPr rtl="0"/>
            <a:r>
              <a:rPr lang="fr-FR" dirty="0"/>
              <a:t>Promotion 2024-2025</a:t>
            </a:r>
          </a:p>
        </p:txBody>
      </p:sp>
      <p:cxnSp>
        <p:nvCxnSpPr>
          <p:cNvPr id="34" name="Connecteur droit 33">
            <a:extLst>
              <a:ext uri="{FF2B5EF4-FFF2-40B4-BE49-F238E27FC236}">
                <a16:creationId xmlns:a16="http://schemas.microsoft.com/office/drawing/2014/main" id="{BC4BB374-4C53-4405-B3D6-928C68A871C7}"/>
              </a:ext>
              <a:ext uri="{C183D7F6-B498-43B3-948B-1728B52AA6E4}">
                <adec:decorative xmlns:adec="http://schemas.microsoft.com/office/drawing/2017/decorative" val="1"/>
              </a:ext>
            </a:extLst>
          </p:cNvPr>
          <p:cNvCxnSpPr>
            <a:cxnSpLocks/>
          </p:cNvCxnSpPr>
          <p:nvPr/>
        </p:nvCxnSpPr>
        <p:spPr>
          <a:xfrm>
            <a:off x="2536371" y="2017985"/>
            <a:ext cx="0" cy="153432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Connecteur droit 11">
            <a:extLst>
              <a:ext uri="{FF2B5EF4-FFF2-40B4-BE49-F238E27FC236}">
                <a16:creationId xmlns:a16="http://schemas.microsoft.com/office/drawing/2014/main" id="{FCDDB411-0E13-3741-911B-CFCB74C5BAB0}"/>
              </a:ext>
              <a:ext uri="{C183D7F6-B498-43B3-948B-1728B52AA6E4}">
                <adec:decorative xmlns:adec="http://schemas.microsoft.com/office/drawing/2017/decorative" val="1"/>
              </a:ext>
            </a:extLst>
          </p:cNvPr>
          <p:cNvCxnSpPr>
            <a:cxnSpLocks/>
          </p:cNvCxnSpPr>
          <p:nvPr/>
        </p:nvCxnSpPr>
        <p:spPr>
          <a:xfrm flipH="1">
            <a:off x="4245428" y="5655432"/>
            <a:ext cx="3318888"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Image 1">
            <a:extLst>
              <a:ext uri="{FF2B5EF4-FFF2-40B4-BE49-F238E27FC236}">
                <a16:creationId xmlns:a16="http://schemas.microsoft.com/office/drawing/2014/main" id="{B9A7673B-7ABF-EC84-2EB9-481C039B8706}"/>
              </a:ext>
            </a:extLst>
          </p:cNvPr>
          <p:cNvPicPr>
            <a:picLocks noChangeAspect="1"/>
          </p:cNvPicPr>
          <p:nvPr/>
        </p:nvPicPr>
        <p:blipFill>
          <a:blip r:embed="rId4"/>
          <a:stretch>
            <a:fillRect/>
          </a:stretch>
        </p:blipFill>
        <p:spPr>
          <a:xfrm>
            <a:off x="13804" y="4927438"/>
            <a:ext cx="1544983" cy="1908274"/>
          </a:xfrm>
          <a:prstGeom prst="rect">
            <a:avLst/>
          </a:prstGeom>
        </p:spPr>
      </p:pic>
      <p:pic>
        <p:nvPicPr>
          <p:cNvPr id="7" name="Google Shape;96;p1">
            <a:extLst>
              <a:ext uri="{FF2B5EF4-FFF2-40B4-BE49-F238E27FC236}">
                <a16:creationId xmlns:a16="http://schemas.microsoft.com/office/drawing/2014/main" id="{6095FB66-42AD-8E34-CE18-32136B16BE2C}"/>
              </a:ext>
            </a:extLst>
          </p:cNvPr>
          <p:cNvPicPr preferRelativeResize="0"/>
          <p:nvPr/>
        </p:nvPicPr>
        <p:blipFill>
          <a:blip r:embed="rId5">
            <a:alphaModFix/>
          </a:blip>
          <a:stretch>
            <a:fillRect/>
          </a:stretch>
        </p:blipFill>
        <p:spPr>
          <a:xfrm>
            <a:off x="10477499" y="18726"/>
            <a:ext cx="1700811" cy="1599437"/>
          </a:xfrm>
          <a:prstGeom prst="rect">
            <a:avLst/>
          </a:prstGeom>
          <a:noFill/>
          <a:ln>
            <a:noFill/>
          </a:ln>
        </p:spPr>
      </p:pic>
      <p:pic>
        <p:nvPicPr>
          <p:cNvPr id="9" name="Image 8" descr="C:\Users\brassp\AppData\Local\Microsoft\Windows\INetCache\Content.MSO\B97D42E6.tmp">
            <a:extLst>
              <a:ext uri="{FF2B5EF4-FFF2-40B4-BE49-F238E27FC236}">
                <a16:creationId xmlns:a16="http://schemas.microsoft.com/office/drawing/2014/main" id="{730F02C7-5AFE-3699-A0DC-C9250953897B}"/>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3691" y="4618"/>
            <a:ext cx="3029812" cy="1196584"/>
          </a:xfrm>
          <a:prstGeom prst="rect">
            <a:avLst/>
          </a:prstGeom>
          <a:noFill/>
          <a:ln>
            <a:noFill/>
          </a:ln>
        </p:spPr>
      </p:pic>
      <p:pic>
        <p:nvPicPr>
          <p:cNvPr id="13" name="Image 12" descr="Université Côte d'Azur - INSPE">
            <a:extLst>
              <a:ext uri="{FF2B5EF4-FFF2-40B4-BE49-F238E27FC236}">
                <a16:creationId xmlns:a16="http://schemas.microsoft.com/office/drawing/2014/main" id="{B74B84A6-6FE6-5D2C-FDFD-AC7BA7C6AF2F}"/>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945280" y="12360"/>
            <a:ext cx="1511125" cy="1196583"/>
          </a:xfrm>
          <a:prstGeom prst="rect">
            <a:avLst/>
          </a:prstGeom>
          <a:noFill/>
          <a:ln>
            <a:noFill/>
          </a:ln>
        </p:spPr>
      </p:pic>
    </p:spTree>
    <p:extLst>
      <p:ext uri="{BB962C8B-B14F-4D97-AF65-F5344CB8AC3E}">
        <p14:creationId xmlns:p14="http://schemas.microsoft.com/office/powerpoint/2010/main" val="5063108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0" descr="preencoded.png">
            <a:extLst>
              <a:ext uri="{FF2B5EF4-FFF2-40B4-BE49-F238E27FC236}">
                <a16:creationId xmlns:a16="http://schemas.microsoft.com/office/drawing/2014/main" id="{7E3E58D2-FFF6-72DB-38A2-ECF0C1B43F1C}"/>
              </a:ext>
            </a:extLst>
          </p:cNvPr>
          <p:cNvPicPr>
            <a:picLocks noChangeAspect="1"/>
          </p:cNvPicPr>
          <p:nvPr/>
        </p:nvPicPr>
        <p:blipFill>
          <a:blip r:embed="rId3"/>
          <a:stretch>
            <a:fillRect/>
          </a:stretch>
        </p:blipFill>
        <p:spPr>
          <a:xfrm>
            <a:off x="6646333" y="0"/>
            <a:ext cx="5545667" cy="6858000"/>
          </a:xfrm>
          <a:prstGeom prst="rect">
            <a:avLst/>
          </a:prstGeom>
        </p:spPr>
      </p:pic>
      <p:sp>
        <p:nvSpPr>
          <p:cNvPr id="8" name="Text 0">
            <a:extLst>
              <a:ext uri="{FF2B5EF4-FFF2-40B4-BE49-F238E27FC236}">
                <a16:creationId xmlns:a16="http://schemas.microsoft.com/office/drawing/2014/main" id="{EC2CDA60-A9ED-C733-9B9D-6A25EC90F44C}"/>
              </a:ext>
            </a:extLst>
          </p:cNvPr>
          <p:cNvSpPr/>
          <p:nvPr/>
        </p:nvSpPr>
        <p:spPr>
          <a:xfrm>
            <a:off x="243460" y="1453417"/>
            <a:ext cx="5670590" cy="708779"/>
          </a:xfrm>
          <a:prstGeom prst="rect">
            <a:avLst/>
          </a:prstGeom>
          <a:noFill/>
          <a:ln/>
        </p:spPr>
        <p:txBody>
          <a:bodyPr wrap="none" lIns="0" tIns="0" rIns="0" bIns="0" rtlCol="0" anchor="t"/>
          <a:lstStyle/>
          <a:p>
            <a:pPr marL="0" indent="0">
              <a:lnSpc>
                <a:spcPct val="90000"/>
              </a:lnSpc>
              <a:spcBef>
                <a:spcPct val="0"/>
              </a:spcBef>
            </a:pPr>
            <a:r>
              <a:rPr lang="en-US" sz="2800" cap="all" dirty="0">
                <a:solidFill>
                  <a:schemeClr val="accent1"/>
                </a:solidFill>
                <a:latin typeface="+mj-lt"/>
                <a:ea typeface="+mj-ea"/>
                <a:cs typeface="+mj-cs"/>
              </a:rPr>
              <a:t>Conclusion</a:t>
            </a:r>
          </a:p>
        </p:txBody>
      </p:sp>
      <p:sp>
        <p:nvSpPr>
          <p:cNvPr id="10" name="Text 1">
            <a:extLst>
              <a:ext uri="{FF2B5EF4-FFF2-40B4-BE49-F238E27FC236}">
                <a16:creationId xmlns:a16="http://schemas.microsoft.com/office/drawing/2014/main" id="{4E07DFCD-928C-1606-C089-E4ABD5286B51}"/>
              </a:ext>
            </a:extLst>
          </p:cNvPr>
          <p:cNvSpPr/>
          <p:nvPr/>
        </p:nvSpPr>
        <p:spPr>
          <a:xfrm>
            <a:off x="243460" y="2502357"/>
            <a:ext cx="6402873" cy="1451610"/>
          </a:xfrm>
          <a:prstGeom prst="rect">
            <a:avLst/>
          </a:prstGeom>
          <a:noFill/>
          <a:ln/>
        </p:spPr>
        <p:txBody>
          <a:bodyPr wrap="square" lIns="0" tIns="0" rIns="0" bIns="0" rtlCol="0" anchor="t"/>
          <a:lstStyle/>
          <a:p>
            <a:pPr marL="0" indent="0">
              <a:lnSpc>
                <a:spcPts val="2850"/>
              </a:lnSpc>
              <a:buNone/>
            </a:pPr>
            <a:r>
              <a:rPr lang="en-US" sz="1750" kern="0" spc="-36" dirty="0">
                <a:solidFill>
                  <a:srgbClr val="E5E0DF"/>
                </a:solidFill>
                <a:latin typeface="Inter" pitchFamily="34" charset="0"/>
                <a:ea typeface="Inter" pitchFamily="34" charset="-122"/>
                <a:cs typeface="Inter" pitchFamily="34" charset="-120"/>
              </a:rPr>
              <a:t>Cette méthodologie offre une compréhension approfondie. Elle porte sur le rôle des technologies numériques. Elle se concentre sur la transformation du management hospitalier. Elle intègre les enjeux de sécurité et de communication.</a:t>
            </a:r>
            <a:endParaRPr lang="en-US" sz="1750" dirty="0"/>
          </a:p>
        </p:txBody>
      </p:sp>
      <p:sp>
        <p:nvSpPr>
          <p:cNvPr id="14" name="Espace réservé du pied de page 13">
            <a:extLst>
              <a:ext uri="{FF2B5EF4-FFF2-40B4-BE49-F238E27FC236}">
                <a16:creationId xmlns:a16="http://schemas.microsoft.com/office/drawing/2014/main" id="{13F686FC-5A5B-85C6-23C9-4DABDC0E4CA8}"/>
              </a:ext>
            </a:extLst>
          </p:cNvPr>
          <p:cNvSpPr txBox="1">
            <a:spLocks/>
          </p:cNvSpPr>
          <p:nvPr/>
        </p:nvSpPr>
        <p:spPr>
          <a:xfrm>
            <a:off x="3558826" y="6356350"/>
            <a:ext cx="4114800" cy="365125"/>
          </a:xfrm>
          <a:prstGeom prst="rect">
            <a:avLst/>
          </a:prstGeom>
        </p:spPr>
        <p:txBody>
          <a:bodyPr rtlCol="0"/>
          <a:lstStyle>
            <a:defPPr rtl="0">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900" dirty="0">
                <a:solidFill>
                  <a:schemeClr val="bg1">
                    <a:lumMod val="50000"/>
                    <a:lumOff val="50000"/>
                  </a:schemeClr>
                </a:solidFill>
              </a:rPr>
              <a:t>Présentation méthodologie de recherche </a:t>
            </a:r>
          </a:p>
        </p:txBody>
      </p:sp>
    </p:spTree>
    <p:extLst>
      <p:ext uri="{BB962C8B-B14F-4D97-AF65-F5344CB8AC3E}">
        <p14:creationId xmlns:p14="http://schemas.microsoft.com/office/powerpoint/2010/main" val="23468412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B33DB723-F5E2-41A5-84C1-EBDEDA5B2188}"/>
              </a:ext>
            </a:extLst>
          </p:cNvPr>
          <p:cNvSpPr>
            <a:spLocks noGrp="1"/>
          </p:cNvSpPr>
          <p:nvPr>
            <p:ph type="body" sz="quarter" idx="15"/>
          </p:nvPr>
        </p:nvSpPr>
        <p:spPr>
          <a:xfrm>
            <a:off x="360031" y="1235469"/>
            <a:ext cx="11493298" cy="5161588"/>
          </a:xfrm>
        </p:spPr>
        <p:txBody>
          <a:bodyPr rtlCol="0">
            <a:noAutofit/>
          </a:bodyPr>
          <a:lstStyle/>
          <a:p>
            <a:r>
              <a:rPr lang="fr-FR" sz="1400" dirty="0">
                <a:solidFill>
                  <a:schemeClr val="tx1"/>
                </a:solidFill>
              </a:rPr>
              <a:t>• Yin, R. K. (2018). Recherche et applications par étude de cas : conception et méthodes (6e éd.). Sage.</a:t>
            </a:r>
          </a:p>
          <a:p>
            <a:r>
              <a:rPr lang="fr-FR" sz="1400" dirty="0">
                <a:solidFill>
                  <a:schemeClr val="tx1"/>
                </a:solidFill>
              </a:rPr>
              <a:t>• Baxter, P., &amp; Jack, S. (2008). Méthodologie d’étude de cas qualitative : conception et mise en œuvre pour les chercheurs novices. The Qualitative Report, 13(4), 544-559.</a:t>
            </a:r>
          </a:p>
          <a:p>
            <a:r>
              <a:rPr lang="fr-FR" sz="1400" dirty="0">
                <a:solidFill>
                  <a:schemeClr val="tx1"/>
                </a:solidFill>
              </a:rPr>
              <a:t>• </a:t>
            </a:r>
            <a:r>
              <a:rPr lang="fr-FR" sz="1400" dirty="0" err="1">
                <a:solidFill>
                  <a:schemeClr val="tx1"/>
                </a:solidFill>
              </a:rPr>
              <a:t>Eisenhardt</a:t>
            </a:r>
            <a:r>
              <a:rPr lang="fr-FR" sz="1400" dirty="0">
                <a:solidFill>
                  <a:schemeClr val="tx1"/>
                </a:solidFill>
              </a:rPr>
              <a:t>, K. M. (1989). Construire des théories à partir de la recherche par étude de cas. Academy of Management Review, 14(4), 532-550.</a:t>
            </a:r>
          </a:p>
          <a:p>
            <a:r>
              <a:rPr lang="fr-FR" sz="1400" dirty="0">
                <a:solidFill>
                  <a:schemeClr val="tx1"/>
                </a:solidFill>
              </a:rPr>
              <a:t>• Merriam, S. B. (2009). La recherche qualitative : guide pour la conception et la mise en œuvre. </a:t>
            </a:r>
            <a:r>
              <a:rPr lang="fr-FR" sz="1400" dirty="0" err="1">
                <a:solidFill>
                  <a:schemeClr val="tx1"/>
                </a:solidFill>
              </a:rPr>
              <a:t>Jossey-Bass</a:t>
            </a:r>
            <a:r>
              <a:rPr lang="fr-FR" sz="1400" dirty="0">
                <a:solidFill>
                  <a:schemeClr val="tx1"/>
                </a:solidFill>
              </a:rPr>
              <a:t>.</a:t>
            </a:r>
          </a:p>
          <a:p>
            <a:r>
              <a:rPr lang="fr-FR" sz="1400" dirty="0">
                <a:solidFill>
                  <a:schemeClr val="tx1"/>
                </a:solidFill>
              </a:rPr>
              <a:t>• Roberts, J., &amp; Williams, K. (2019). La transformation numérique dans la gestion des soins de santé : défis et stratégies. </a:t>
            </a:r>
            <a:r>
              <a:rPr lang="fr-FR" sz="1400" dirty="0" err="1">
                <a:solidFill>
                  <a:schemeClr val="tx1"/>
                </a:solidFill>
              </a:rPr>
              <a:t>Routledge</a:t>
            </a:r>
            <a:r>
              <a:rPr lang="fr-FR" sz="1400" dirty="0">
                <a:solidFill>
                  <a:schemeClr val="tx1"/>
                </a:solidFill>
              </a:rPr>
              <a:t>.</a:t>
            </a:r>
          </a:p>
          <a:p>
            <a:r>
              <a:rPr lang="fr-FR" sz="1400" dirty="0">
                <a:solidFill>
                  <a:schemeClr val="tx1"/>
                </a:solidFill>
              </a:rPr>
              <a:t>• </a:t>
            </a:r>
            <a:r>
              <a:rPr lang="fr-FR" sz="1400" dirty="0" err="1">
                <a:solidFill>
                  <a:schemeClr val="tx1"/>
                </a:solidFill>
              </a:rPr>
              <a:t>Stake</a:t>
            </a:r>
            <a:r>
              <a:rPr lang="fr-FR" sz="1400" dirty="0">
                <a:solidFill>
                  <a:schemeClr val="tx1"/>
                </a:solidFill>
              </a:rPr>
              <a:t>, R. E. (2006). Analyse d’études de cas multiples. </a:t>
            </a:r>
            <a:r>
              <a:rPr lang="fr-FR" sz="1400" dirty="0" err="1">
                <a:solidFill>
                  <a:schemeClr val="tx1"/>
                </a:solidFill>
              </a:rPr>
              <a:t>Guilford</a:t>
            </a:r>
            <a:r>
              <a:rPr lang="fr-FR" sz="1400" dirty="0">
                <a:solidFill>
                  <a:schemeClr val="tx1"/>
                </a:solidFill>
              </a:rPr>
              <a:t> Press.</a:t>
            </a:r>
          </a:p>
          <a:p>
            <a:r>
              <a:rPr lang="fr-FR" sz="1400" dirty="0">
                <a:solidFill>
                  <a:schemeClr val="tx1"/>
                </a:solidFill>
              </a:rPr>
              <a:t>• Thomas, G. (2011). Comment réaliser votre étude de cas : guide pour les étudiants et chercheurs. Sage.</a:t>
            </a:r>
          </a:p>
          <a:p>
            <a:r>
              <a:rPr lang="fr-FR" sz="1400" dirty="0">
                <a:solidFill>
                  <a:schemeClr val="tx1"/>
                </a:solidFill>
              </a:rPr>
              <a:t>• Bowen, G. A. (2009). L’analyse documentaire comme méthode de recherche qualitative. Qualitative Research Journal, 9(2), 27-40. https://</a:t>
            </a:r>
            <a:r>
              <a:rPr lang="fr-FR" sz="1400" dirty="0" err="1">
                <a:solidFill>
                  <a:schemeClr val="tx1"/>
                </a:solidFill>
              </a:rPr>
              <a:t>doi.org</a:t>
            </a:r>
            <a:r>
              <a:rPr lang="fr-FR" sz="1400" dirty="0">
                <a:solidFill>
                  <a:schemeClr val="tx1"/>
                </a:solidFill>
              </a:rPr>
              <a:t>/10.3316/QRJ0902027</a:t>
            </a:r>
          </a:p>
          <a:p>
            <a:r>
              <a:rPr lang="fr-FR" sz="1400" dirty="0">
                <a:solidFill>
                  <a:schemeClr val="tx1"/>
                </a:solidFill>
              </a:rPr>
              <a:t>• </a:t>
            </a:r>
            <a:r>
              <a:rPr lang="fr-FR" sz="1400" dirty="0" err="1">
                <a:solidFill>
                  <a:schemeClr val="tx1"/>
                </a:solidFill>
              </a:rPr>
              <a:t>Kvale</a:t>
            </a:r>
            <a:r>
              <a:rPr lang="fr-FR" sz="1400" dirty="0">
                <a:solidFill>
                  <a:schemeClr val="tx1"/>
                </a:solidFill>
              </a:rPr>
              <a:t>, S., &amp; Brinkmann, S. (2015). Les entretiens : apprendre l’art de l’entretien en recherche qualitative (3e éd.). Sage.</a:t>
            </a:r>
          </a:p>
          <a:p>
            <a:r>
              <a:rPr lang="fr-FR" sz="1400" dirty="0">
                <a:solidFill>
                  <a:schemeClr val="tx1"/>
                </a:solidFill>
              </a:rPr>
              <a:t>• </a:t>
            </a:r>
            <a:r>
              <a:rPr lang="fr-FR" sz="1400" dirty="0" err="1">
                <a:solidFill>
                  <a:schemeClr val="tx1"/>
                </a:solidFill>
              </a:rPr>
              <a:t>Spradley</a:t>
            </a:r>
            <a:r>
              <a:rPr lang="fr-FR" sz="1400" dirty="0">
                <a:solidFill>
                  <a:schemeClr val="tx1"/>
                </a:solidFill>
              </a:rPr>
              <a:t>, J. P. (2016). L’observation participante. </a:t>
            </a:r>
            <a:r>
              <a:rPr lang="fr-FR" sz="1400" dirty="0" err="1">
                <a:solidFill>
                  <a:schemeClr val="tx1"/>
                </a:solidFill>
              </a:rPr>
              <a:t>Waveland</a:t>
            </a:r>
            <a:r>
              <a:rPr lang="fr-FR" sz="1400" dirty="0">
                <a:solidFill>
                  <a:schemeClr val="tx1"/>
                </a:solidFill>
              </a:rPr>
              <a:t> Press.</a:t>
            </a:r>
          </a:p>
        </p:txBody>
      </p:sp>
      <p:sp>
        <p:nvSpPr>
          <p:cNvPr id="2" name="Titre 1">
            <a:extLst>
              <a:ext uri="{FF2B5EF4-FFF2-40B4-BE49-F238E27FC236}">
                <a16:creationId xmlns:a16="http://schemas.microsoft.com/office/drawing/2014/main" id="{67708C79-A4AC-4B5D-92DF-600737E4D11A}"/>
              </a:ext>
            </a:extLst>
          </p:cNvPr>
          <p:cNvSpPr>
            <a:spLocks noGrp="1"/>
          </p:cNvSpPr>
          <p:nvPr>
            <p:ph type="title"/>
          </p:nvPr>
        </p:nvSpPr>
        <p:spPr>
          <a:xfrm>
            <a:off x="1222291" y="-159719"/>
            <a:ext cx="10515600" cy="924808"/>
          </a:xfrm>
        </p:spPr>
        <p:txBody>
          <a:bodyPr rtlCol="0">
            <a:normAutofit/>
          </a:bodyPr>
          <a:lstStyle/>
          <a:p>
            <a:pPr rtl="0"/>
            <a:r>
              <a:rPr lang="fr-FR" dirty="0"/>
              <a:t>Bibliographie</a:t>
            </a:r>
          </a:p>
        </p:txBody>
      </p:sp>
      <p:sp>
        <p:nvSpPr>
          <p:cNvPr id="14" name="Espace réservé du pied de page 13">
            <a:extLst>
              <a:ext uri="{FF2B5EF4-FFF2-40B4-BE49-F238E27FC236}">
                <a16:creationId xmlns:a16="http://schemas.microsoft.com/office/drawing/2014/main" id="{99C42777-54AD-453F-B4EF-F59AF9213DDA}"/>
              </a:ext>
            </a:extLst>
          </p:cNvPr>
          <p:cNvSpPr>
            <a:spLocks noGrp="1"/>
          </p:cNvSpPr>
          <p:nvPr>
            <p:ph type="ftr" sz="quarter" idx="21"/>
          </p:nvPr>
        </p:nvSpPr>
        <p:spPr>
          <a:xfrm>
            <a:off x="4038600" y="6356350"/>
            <a:ext cx="4114800" cy="365125"/>
          </a:xfrm>
        </p:spPr>
        <p:txBody>
          <a:bodyPr rtlCol="0"/>
          <a:lstStyle/>
          <a:p>
            <a:pPr algn="ctr"/>
            <a:r>
              <a:rPr lang="fr-FR" sz="900" dirty="0">
                <a:solidFill>
                  <a:schemeClr val="bg1">
                    <a:lumMod val="50000"/>
                    <a:lumOff val="50000"/>
                  </a:schemeClr>
                </a:solidFill>
              </a:rPr>
              <a:t>Présentation méthodologie de recherche </a:t>
            </a:r>
          </a:p>
        </p:txBody>
      </p:sp>
      <p:sp>
        <p:nvSpPr>
          <p:cNvPr id="15" name="Espace réservé du numéro de diapositive 14">
            <a:extLst>
              <a:ext uri="{FF2B5EF4-FFF2-40B4-BE49-F238E27FC236}">
                <a16:creationId xmlns:a16="http://schemas.microsoft.com/office/drawing/2014/main" id="{A65DB049-1A50-43CE-907A-2AA792D6F9F1}"/>
              </a:ext>
            </a:extLst>
          </p:cNvPr>
          <p:cNvSpPr>
            <a:spLocks noGrp="1"/>
          </p:cNvSpPr>
          <p:nvPr>
            <p:ph type="sldNum" sz="quarter" idx="22"/>
          </p:nvPr>
        </p:nvSpPr>
        <p:spPr>
          <a:xfrm>
            <a:off x="8610600" y="6356350"/>
            <a:ext cx="2743200" cy="365125"/>
          </a:xfrm>
        </p:spPr>
        <p:txBody>
          <a:bodyPr rtlCol="0"/>
          <a:lstStyle/>
          <a:p>
            <a:pPr rtl="0"/>
            <a:fld id="{B5CEABB6-07DC-46E8-9B57-56EC44A396E5}" type="slidenum">
              <a:rPr lang="fr-FR" smtClean="0"/>
              <a:pPr rtl="0"/>
              <a:t>11</a:t>
            </a:fld>
            <a:endParaRPr lang="fr-FR" dirty="0"/>
          </a:p>
        </p:txBody>
      </p:sp>
    </p:spTree>
    <p:extLst>
      <p:ext uri="{BB962C8B-B14F-4D97-AF65-F5344CB8AC3E}">
        <p14:creationId xmlns:p14="http://schemas.microsoft.com/office/powerpoint/2010/main" val="6989167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Espace réservé d’image 13" descr="gros plan d’un circuit">
            <a:extLst>
              <a:ext uri="{FF2B5EF4-FFF2-40B4-BE49-F238E27FC236}">
                <a16:creationId xmlns:a16="http://schemas.microsoft.com/office/drawing/2014/main" id="{7E46DF18-087D-4FF8-A5A2-0C0EAD030693}"/>
              </a:ext>
            </a:extLst>
          </p:cNvPr>
          <p:cNvPicPr>
            <a:picLocks noGrp="1" noChangeAspect="1"/>
          </p:cNvPicPr>
          <p:nvPr>
            <p:ph type="pic" sz="quarter" idx="28"/>
          </p:nvPr>
        </p:nvPicPr>
        <p:blipFill rotWithShape="1">
          <a:blip r:embed="rId3" cstate="screen">
            <a:extLst>
              <a:ext uri="{28A0092B-C50C-407E-A947-70E740481C1C}">
                <a14:useLocalDpi xmlns:a14="http://schemas.microsoft.com/office/drawing/2010/main"/>
              </a:ext>
            </a:extLst>
          </a:blip>
          <a:srcRect/>
          <a:stretch/>
        </p:blipFill>
        <p:spPr>
          <a:xfrm>
            <a:off x="6426578" y="0"/>
            <a:ext cx="5765422" cy="6858000"/>
          </a:xfrm>
        </p:spPr>
      </p:pic>
      <p:pic>
        <p:nvPicPr>
          <p:cNvPr id="12" name="Espace réservé d’image 11" descr="jeune personne écrivant sur un tableau blanc">
            <a:extLst>
              <a:ext uri="{FF2B5EF4-FFF2-40B4-BE49-F238E27FC236}">
                <a16:creationId xmlns:a16="http://schemas.microsoft.com/office/drawing/2014/main" id="{C8584C16-529D-49FC-9E5D-414F66219568}"/>
              </a:ext>
            </a:extLst>
          </p:cNvPr>
          <p:cNvPicPr>
            <a:picLocks noGrp="1" noChangeAspect="1"/>
          </p:cNvPicPr>
          <p:nvPr>
            <p:ph type="pic" sz="quarter" idx="27"/>
          </p:nvPr>
        </p:nvPicPr>
        <p:blipFill rotWithShape="1">
          <a:blip r:embed="rId4" cstate="screen">
            <a:extLst>
              <a:ext uri="{28A0092B-C50C-407E-A947-70E740481C1C}">
                <a14:useLocalDpi xmlns:a14="http://schemas.microsoft.com/office/drawing/2010/main"/>
              </a:ext>
            </a:extLst>
          </a:blip>
          <a:srcRect/>
          <a:stretch/>
        </p:blipFill>
        <p:spPr>
          <a:xfrm>
            <a:off x="-11657" y="-16298"/>
            <a:ext cx="5555640" cy="6874299"/>
          </a:xfrm>
        </p:spPr>
      </p:pic>
      <p:sp>
        <p:nvSpPr>
          <p:cNvPr id="4" name="Espace réservé du texte 3">
            <a:extLst>
              <a:ext uri="{FF2B5EF4-FFF2-40B4-BE49-F238E27FC236}">
                <a16:creationId xmlns:a16="http://schemas.microsoft.com/office/drawing/2014/main" id="{8F84C8A3-BFE6-44FA-B04F-1AE7E2151B3D}"/>
              </a:ext>
            </a:extLst>
          </p:cNvPr>
          <p:cNvSpPr>
            <a:spLocks noGrp="1"/>
          </p:cNvSpPr>
          <p:nvPr>
            <p:ph type="body" sz="quarter" idx="15"/>
          </p:nvPr>
        </p:nvSpPr>
        <p:spPr>
          <a:xfrm>
            <a:off x="4461307" y="4277953"/>
            <a:ext cx="2310968" cy="470424"/>
          </a:xfrm>
        </p:spPr>
        <p:txBody>
          <a:bodyPr rtlCol="0">
            <a:normAutofit/>
          </a:bodyPr>
          <a:lstStyle/>
          <a:p>
            <a:pPr rtl="0"/>
            <a:r>
              <a:rPr lang="fr-FR" dirty="0"/>
              <a:t>Paul BRASSELET</a:t>
            </a:r>
          </a:p>
        </p:txBody>
      </p:sp>
      <p:sp>
        <p:nvSpPr>
          <p:cNvPr id="7" name="Espace réservé du pied de page 6">
            <a:extLst>
              <a:ext uri="{FF2B5EF4-FFF2-40B4-BE49-F238E27FC236}">
                <a16:creationId xmlns:a16="http://schemas.microsoft.com/office/drawing/2014/main" id="{DEFBC735-43B8-468D-9D37-E51AAF9D343D}"/>
              </a:ext>
            </a:extLst>
          </p:cNvPr>
          <p:cNvSpPr>
            <a:spLocks noGrp="1"/>
          </p:cNvSpPr>
          <p:nvPr>
            <p:ph type="ftr" sz="quarter" idx="21"/>
          </p:nvPr>
        </p:nvSpPr>
        <p:spPr>
          <a:xfrm>
            <a:off x="3389491" y="6356350"/>
            <a:ext cx="4114800" cy="365125"/>
          </a:xfrm>
        </p:spPr>
        <p:txBody>
          <a:bodyPr rtlCol="0"/>
          <a:lstStyle/>
          <a:p>
            <a:pPr rtl="0"/>
            <a:r>
              <a:rPr lang="fr-FR" dirty="0"/>
              <a:t>Présentation problématisation</a:t>
            </a:r>
          </a:p>
        </p:txBody>
      </p:sp>
      <p:sp>
        <p:nvSpPr>
          <p:cNvPr id="9" name="Espace réservé du numéro de diapositive 8">
            <a:extLst>
              <a:ext uri="{FF2B5EF4-FFF2-40B4-BE49-F238E27FC236}">
                <a16:creationId xmlns:a16="http://schemas.microsoft.com/office/drawing/2014/main" id="{08C3C4A8-F198-4008-B069-610BBFEC4095}"/>
              </a:ext>
            </a:extLst>
          </p:cNvPr>
          <p:cNvSpPr>
            <a:spLocks noGrp="1"/>
          </p:cNvSpPr>
          <p:nvPr>
            <p:ph type="sldNum" sz="quarter" idx="22"/>
          </p:nvPr>
        </p:nvSpPr>
        <p:spPr>
          <a:xfrm>
            <a:off x="8610600" y="6356350"/>
            <a:ext cx="2743200" cy="365125"/>
          </a:xfrm>
        </p:spPr>
        <p:txBody>
          <a:bodyPr rtlCol="0"/>
          <a:lstStyle/>
          <a:p>
            <a:pPr rtl="0"/>
            <a:fld id="{B5CEABB6-07DC-46E8-9B57-56EC44A396E5}" type="slidenum">
              <a:rPr lang="fr-FR" smtClean="0"/>
              <a:pPr rtl="0"/>
              <a:t>12</a:t>
            </a:fld>
            <a:endParaRPr lang="fr-FR"/>
          </a:p>
        </p:txBody>
      </p:sp>
      <p:sp>
        <p:nvSpPr>
          <p:cNvPr id="6" name="Espace réservé du texte 5">
            <a:extLst>
              <a:ext uri="{FF2B5EF4-FFF2-40B4-BE49-F238E27FC236}">
                <a16:creationId xmlns:a16="http://schemas.microsoft.com/office/drawing/2014/main" id="{ED21F17E-3711-4948-8F8C-9D77E89C60B5}"/>
              </a:ext>
            </a:extLst>
          </p:cNvPr>
          <p:cNvSpPr>
            <a:spLocks noGrp="1"/>
          </p:cNvSpPr>
          <p:nvPr>
            <p:ph type="body" sz="quarter" idx="24"/>
          </p:nvPr>
        </p:nvSpPr>
        <p:spPr>
          <a:xfrm>
            <a:off x="4156823" y="4752561"/>
            <a:ext cx="2310968" cy="470424"/>
          </a:xfrm>
        </p:spPr>
        <p:txBody>
          <a:bodyPr rtlCol="0">
            <a:normAutofit/>
          </a:bodyPr>
          <a:lstStyle/>
          <a:p>
            <a:pPr rtl="0"/>
            <a:r>
              <a:rPr lang="fr-FR" dirty="0" err="1"/>
              <a:t>paulbrasselet@gmail.com</a:t>
            </a:r>
            <a:endParaRPr lang="fr-FR" dirty="0"/>
          </a:p>
        </p:txBody>
      </p:sp>
      <p:sp>
        <p:nvSpPr>
          <p:cNvPr id="3" name="Espace réservé du contenu 2">
            <a:extLst>
              <a:ext uri="{FF2B5EF4-FFF2-40B4-BE49-F238E27FC236}">
                <a16:creationId xmlns:a16="http://schemas.microsoft.com/office/drawing/2014/main" id="{24AFFC60-19C3-4901-93F7-7AAF4C09F8C6}"/>
              </a:ext>
            </a:extLst>
          </p:cNvPr>
          <p:cNvSpPr>
            <a:spLocks noGrp="1"/>
          </p:cNvSpPr>
          <p:nvPr>
            <p:ph type="body" sz="quarter" idx="29"/>
          </p:nvPr>
        </p:nvSpPr>
        <p:spPr>
          <a:xfrm>
            <a:off x="3876377" y="5263977"/>
            <a:ext cx="2310968" cy="470424"/>
          </a:xfrm>
        </p:spPr>
        <p:txBody>
          <a:bodyPr rtlCol="0">
            <a:normAutofit/>
          </a:bodyPr>
          <a:lstStyle/>
          <a:p>
            <a:pPr rtl="0"/>
            <a:r>
              <a:rPr lang="fr-FR" dirty="0"/>
              <a:t>06.59.91.11.86</a:t>
            </a:r>
          </a:p>
        </p:txBody>
      </p:sp>
      <p:sp>
        <p:nvSpPr>
          <p:cNvPr id="2" name="Titre 1">
            <a:extLst>
              <a:ext uri="{FF2B5EF4-FFF2-40B4-BE49-F238E27FC236}">
                <a16:creationId xmlns:a16="http://schemas.microsoft.com/office/drawing/2014/main" id="{BCCAEE93-8585-46D4-A7EC-F184E317CB2E}"/>
              </a:ext>
            </a:extLst>
          </p:cNvPr>
          <p:cNvSpPr>
            <a:spLocks noGrp="1"/>
          </p:cNvSpPr>
          <p:nvPr>
            <p:ph type="title"/>
          </p:nvPr>
        </p:nvSpPr>
        <p:spPr>
          <a:xfrm>
            <a:off x="3755571" y="3363686"/>
            <a:ext cx="4584095" cy="651222"/>
          </a:xfrm>
        </p:spPr>
        <p:txBody>
          <a:bodyPr rtlCol="0">
            <a:normAutofit/>
          </a:bodyPr>
          <a:lstStyle/>
          <a:p>
            <a:pPr rtl="0"/>
            <a:r>
              <a:rPr lang="fr-FR" dirty="0"/>
              <a:t>Merci de votre attention</a:t>
            </a:r>
          </a:p>
        </p:txBody>
      </p:sp>
    </p:spTree>
    <p:extLst>
      <p:ext uri="{BB962C8B-B14F-4D97-AF65-F5344CB8AC3E}">
        <p14:creationId xmlns:p14="http://schemas.microsoft.com/office/powerpoint/2010/main" val="25468361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B33DB723-F5E2-41A5-84C1-EBDEDA5B2188}"/>
              </a:ext>
            </a:extLst>
          </p:cNvPr>
          <p:cNvSpPr>
            <a:spLocks noGrp="1"/>
          </p:cNvSpPr>
          <p:nvPr>
            <p:ph type="body" sz="quarter" idx="15"/>
          </p:nvPr>
        </p:nvSpPr>
        <p:spPr>
          <a:xfrm>
            <a:off x="1034141" y="3249013"/>
            <a:ext cx="9591526" cy="2677663"/>
          </a:xfrm>
        </p:spPr>
        <p:txBody>
          <a:bodyPr rtlCol="0">
            <a:noAutofit/>
          </a:bodyPr>
          <a:lstStyle/>
          <a:p>
            <a:pPr algn="just"/>
            <a:r>
              <a:rPr lang="fr-FR" sz="1800" b="1" kern="0" dirty="0">
                <a:solidFill>
                  <a:schemeClr val="bg1">
                    <a:lumMod val="25000"/>
                    <a:lumOff val="75000"/>
                  </a:schemeClr>
                </a:solidFill>
                <a:effectLst/>
                <a:latin typeface="Arial" panose="020B0604020202020204" pitchFamily="34" charset="0"/>
                <a:ea typeface="Times New Roman" panose="02020603050405020304" pitchFamily="18" charset="0"/>
                <a:cs typeface="Times New Roman" panose="02020603050405020304" pitchFamily="18" charset="0"/>
              </a:rPr>
              <a:t>Dans quelle mesure l’usage des technologies numériques par les cadres de santé influence-t-il positivement ou négativement la gestion des équipes et la communication interprofessionnelle, tout en garantissant la sécurité des information échangées ?</a:t>
            </a:r>
            <a:endParaRPr lang="fr-FR" sz="1800" kern="100" dirty="0">
              <a:solidFill>
                <a:schemeClr val="bg1">
                  <a:lumMod val="25000"/>
                  <a:lumOff val="75000"/>
                </a:schemeClr>
              </a:solidFill>
              <a:effectLst/>
              <a:latin typeface="Aptos" panose="020B0004020202020204" pitchFamily="34" charset="0"/>
              <a:ea typeface="Times New Roman" panose="02020603050405020304" pitchFamily="18" charset="0"/>
              <a:cs typeface="Times New Roman" panose="02020603050405020304" pitchFamily="18" charset="0"/>
            </a:endParaRPr>
          </a:p>
        </p:txBody>
      </p:sp>
      <p:sp>
        <p:nvSpPr>
          <p:cNvPr id="2" name="Titre 1">
            <a:extLst>
              <a:ext uri="{FF2B5EF4-FFF2-40B4-BE49-F238E27FC236}">
                <a16:creationId xmlns:a16="http://schemas.microsoft.com/office/drawing/2014/main" id="{67708C79-A4AC-4B5D-92DF-600737E4D11A}"/>
              </a:ext>
            </a:extLst>
          </p:cNvPr>
          <p:cNvSpPr>
            <a:spLocks noGrp="1"/>
          </p:cNvSpPr>
          <p:nvPr>
            <p:ph type="title"/>
          </p:nvPr>
        </p:nvSpPr>
        <p:spPr>
          <a:xfrm>
            <a:off x="1034142" y="1110286"/>
            <a:ext cx="10515600" cy="924808"/>
          </a:xfrm>
        </p:spPr>
        <p:txBody>
          <a:bodyPr rtlCol="0">
            <a:normAutofit/>
          </a:bodyPr>
          <a:lstStyle/>
          <a:p>
            <a:pPr rtl="0"/>
            <a:r>
              <a:rPr lang="fr-FR" dirty="0"/>
              <a:t>Question de recherche</a:t>
            </a:r>
          </a:p>
        </p:txBody>
      </p:sp>
      <p:sp>
        <p:nvSpPr>
          <p:cNvPr id="14" name="Espace réservé du pied de page 13">
            <a:extLst>
              <a:ext uri="{FF2B5EF4-FFF2-40B4-BE49-F238E27FC236}">
                <a16:creationId xmlns:a16="http://schemas.microsoft.com/office/drawing/2014/main" id="{99C42777-54AD-453F-B4EF-F59AF9213DDA}"/>
              </a:ext>
            </a:extLst>
          </p:cNvPr>
          <p:cNvSpPr>
            <a:spLocks noGrp="1"/>
          </p:cNvSpPr>
          <p:nvPr>
            <p:ph type="ftr" sz="quarter" idx="21"/>
          </p:nvPr>
        </p:nvSpPr>
        <p:spPr>
          <a:xfrm>
            <a:off x="4038600" y="6356350"/>
            <a:ext cx="4114800" cy="365125"/>
          </a:xfrm>
        </p:spPr>
        <p:txBody>
          <a:bodyPr rtlCol="0"/>
          <a:lstStyle/>
          <a:p>
            <a:pPr rtl="0"/>
            <a:r>
              <a:rPr lang="fr-FR" dirty="0"/>
              <a:t>Présentation méthodologie de recherche </a:t>
            </a:r>
          </a:p>
        </p:txBody>
      </p:sp>
      <p:sp>
        <p:nvSpPr>
          <p:cNvPr id="15" name="Espace réservé du numéro de diapositive 14">
            <a:extLst>
              <a:ext uri="{FF2B5EF4-FFF2-40B4-BE49-F238E27FC236}">
                <a16:creationId xmlns:a16="http://schemas.microsoft.com/office/drawing/2014/main" id="{A65DB049-1A50-43CE-907A-2AA792D6F9F1}"/>
              </a:ext>
            </a:extLst>
          </p:cNvPr>
          <p:cNvSpPr>
            <a:spLocks noGrp="1"/>
          </p:cNvSpPr>
          <p:nvPr>
            <p:ph type="sldNum" sz="quarter" idx="22"/>
          </p:nvPr>
        </p:nvSpPr>
        <p:spPr>
          <a:xfrm>
            <a:off x="8610600" y="6356350"/>
            <a:ext cx="2743200" cy="365125"/>
          </a:xfrm>
        </p:spPr>
        <p:txBody>
          <a:bodyPr rtlCol="0"/>
          <a:lstStyle/>
          <a:p>
            <a:pPr rtl="0"/>
            <a:fld id="{B5CEABB6-07DC-46E8-9B57-56EC44A396E5}" type="slidenum">
              <a:rPr lang="fr-FR" smtClean="0"/>
              <a:pPr rtl="0"/>
              <a:t>2</a:t>
            </a:fld>
            <a:endParaRPr lang="fr-FR" dirty="0"/>
          </a:p>
        </p:txBody>
      </p:sp>
    </p:spTree>
    <p:extLst>
      <p:ext uri="{BB962C8B-B14F-4D97-AF65-F5344CB8AC3E}">
        <p14:creationId xmlns:p14="http://schemas.microsoft.com/office/powerpoint/2010/main" val="17385616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Espace réservé d’image 10" descr="jeune personne portant des lunettes de sécurité">
            <a:extLst>
              <a:ext uri="{FF2B5EF4-FFF2-40B4-BE49-F238E27FC236}">
                <a16:creationId xmlns:a16="http://schemas.microsoft.com/office/drawing/2014/main" id="{8C15BCA1-F2FE-4E47-B6D5-3BCFF65BFBF3}"/>
              </a:ext>
            </a:extLst>
          </p:cNvPr>
          <p:cNvPicPr>
            <a:picLocks noGrp="1" noChangeAspect="1"/>
          </p:cNvPicPr>
          <p:nvPr>
            <p:ph type="pic" sz="quarter" idx="27"/>
          </p:nvPr>
        </p:nvPicPr>
        <p:blipFill rotWithShape="1">
          <a:blip r:embed="rId3" cstate="screen">
            <a:extLst>
              <a:ext uri="{28A0092B-C50C-407E-A947-70E740481C1C}">
                <a14:useLocalDpi xmlns:a14="http://schemas.microsoft.com/office/drawing/2010/main"/>
              </a:ext>
            </a:extLst>
          </a:blip>
          <a:srcRect/>
          <a:stretch/>
        </p:blipFill>
        <p:spPr>
          <a:xfrm>
            <a:off x="2" y="0"/>
            <a:ext cx="6694955" cy="6858000"/>
          </a:xfrm>
        </p:spPr>
      </p:pic>
      <p:sp>
        <p:nvSpPr>
          <p:cNvPr id="2" name="Titre 1">
            <a:extLst>
              <a:ext uri="{FF2B5EF4-FFF2-40B4-BE49-F238E27FC236}">
                <a16:creationId xmlns:a16="http://schemas.microsoft.com/office/drawing/2014/main" id="{7291CFAB-A735-4A31-A51D-42FE1F5E94E0}"/>
              </a:ext>
            </a:extLst>
          </p:cNvPr>
          <p:cNvSpPr>
            <a:spLocks noGrp="1"/>
          </p:cNvSpPr>
          <p:nvPr>
            <p:ph type="title"/>
          </p:nvPr>
        </p:nvSpPr>
        <p:spPr>
          <a:xfrm>
            <a:off x="6971633" y="690928"/>
            <a:ext cx="4501910" cy="732282"/>
          </a:xfrm>
        </p:spPr>
        <p:txBody>
          <a:bodyPr rtlCol="0">
            <a:normAutofit fontScale="90000"/>
          </a:bodyPr>
          <a:lstStyle/>
          <a:p>
            <a:pPr rtl="0"/>
            <a:r>
              <a:rPr lang="fr-FR" dirty="0"/>
              <a:t>Méthodologie de recherche</a:t>
            </a:r>
          </a:p>
        </p:txBody>
      </p:sp>
      <p:sp>
        <p:nvSpPr>
          <p:cNvPr id="10" name="Espace réservé du pied de page 9">
            <a:extLst>
              <a:ext uri="{FF2B5EF4-FFF2-40B4-BE49-F238E27FC236}">
                <a16:creationId xmlns:a16="http://schemas.microsoft.com/office/drawing/2014/main" id="{3B319D9A-3123-4A8C-80E8-FEA22A444432}"/>
              </a:ext>
            </a:extLst>
          </p:cNvPr>
          <p:cNvSpPr>
            <a:spLocks noGrp="1"/>
          </p:cNvSpPr>
          <p:nvPr>
            <p:ph type="ftr" sz="quarter" idx="21"/>
          </p:nvPr>
        </p:nvSpPr>
        <p:spPr>
          <a:xfrm>
            <a:off x="4038600" y="6356350"/>
            <a:ext cx="4114800" cy="365125"/>
          </a:xfrm>
        </p:spPr>
        <p:txBody>
          <a:bodyPr rtlCol="0"/>
          <a:lstStyle/>
          <a:p>
            <a:pPr rtl="0"/>
            <a:r>
              <a:rPr lang="fr-FR" dirty="0"/>
              <a:t>Présentation méthodologie de recherche </a:t>
            </a:r>
          </a:p>
        </p:txBody>
      </p:sp>
      <p:sp>
        <p:nvSpPr>
          <p:cNvPr id="12" name="Espace réservé du numéro de diapositive 11">
            <a:extLst>
              <a:ext uri="{FF2B5EF4-FFF2-40B4-BE49-F238E27FC236}">
                <a16:creationId xmlns:a16="http://schemas.microsoft.com/office/drawing/2014/main" id="{18E5D0F5-4C11-47EE-BA9F-DEF2F44DD3DC}"/>
              </a:ext>
            </a:extLst>
          </p:cNvPr>
          <p:cNvSpPr>
            <a:spLocks noGrp="1"/>
          </p:cNvSpPr>
          <p:nvPr>
            <p:ph type="sldNum" sz="quarter" idx="22"/>
          </p:nvPr>
        </p:nvSpPr>
        <p:spPr>
          <a:xfrm>
            <a:off x="8610600" y="6356350"/>
            <a:ext cx="2743200" cy="365125"/>
          </a:xfrm>
        </p:spPr>
        <p:txBody>
          <a:bodyPr rtlCol="0"/>
          <a:lstStyle/>
          <a:p>
            <a:pPr rtl="0"/>
            <a:fld id="{B5CEABB6-07DC-46E8-9B57-56EC44A396E5}" type="slidenum">
              <a:rPr lang="fr-FR" smtClean="0"/>
              <a:pPr rtl="0"/>
              <a:t>3</a:t>
            </a:fld>
            <a:endParaRPr lang="fr-FR" dirty="0"/>
          </a:p>
        </p:txBody>
      </p:sp>
      <p:sp>
        <p:nvSpPr>
          <p:cNvPr id="18" name="Text 1">
            <a:extLst>
              <a:ext uri="{FF2B5EF4-FFF2-40B4-BE49-F238E27FC236}">
                <a16:creationId xmlns:a16="http://schemas.microsoft.com/office/drawing/2014/main" id="{C34CFD2D-E1D2-7364-BCA3-638AA9F0BE04}"/>
              </a:ext>
            </a:extLst>
          </p:cNvPr>
          <p:cNvSpPr/>
          <p:nvPr/>
        </p:nvSpPr>
        <p:spPr>
          <a:xfrm>
            <a:off x="4466247" y="4072895"/>
            <a:ext cx="7556421" cy="1451610"/>
          </a:xfrm>
          <a:prstGeom prst="rect">
            <a:avLst/>
          </a:prstGeom>
          <a:noFill/>
          <a:ln/>
        </p:spPr>
        <p:txBody>
          <a:bodyPr wrap="square" lIns="0" tIns="0" rIns="0" bIns="0" rtlCol="0" anchor="t"/>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just">
              <a:lnSpc>
                <a:spcPts val="2850"/>
              </a:lnSpc>
              <a:buNone/>
            </a:pPr>
            <a:r>
              <a:rPr lang="en-US" sz="1750" kern="0" spc="-36" dirty="0">
                <a:solidFill>
                  <a:srgbClr val="E5E0DF"/>
                </a:solidFill>
                <a:latin typeface="Inter" pitchFamily="34" charset="0"/>
                <a:ea typeface="Inter" pitchFamily="34" charset="-122"/>
                <a:cs typeface="Inter" pitchFamily="34" charset="-120"/>
              </a:rPr>
              <a:t>Cette présentation expose la méthodologie de recherche. Elle met en lumière le choix de la méthode, l'étude de cas, et le traitement des données. L'objectif est d'analyser l'impact des technologies numériques dans le secteur de la santé.</a:t>
            </a:r>
            <a:endParaRPr lang="en-US" sz="1750" dirty="0"/>
          </a:p>
        </p:txBody>
      </p:sp>
    </p:spTree>
    <p:extLst>
      <p:ext uri="{BB962C8B-B14F-4D97-AF65-F5344CB8AC3E}">
        <p14:creationId xmlns:p14="http://schemas.microsoft.com/office/powerpoint/2010/main" val="6279115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pied de page 5">
            <a:extLst>
              <a:ext uri="{FF2B5EF4-FFF2-40B4-BE49-F238E27FC236}">
                <a16:creationId xmlns:a16="http://schemas.microsoft.com/office/drawing/2014/main" id="{BC19F213-0AED-C420-B282-F9F69CF31305}"/>
              </a:ext>
            </a:extLst>
          </p:cNvPr>
          <p:cNvSpPr>
            <a:spLocks noGrp="1"/>
          </p:cNvSpPr>
          <p:nvPr>
            <p:ph type="ftr" sz="quarter" idx="21"/>
          </p:nvPr>
        </p:nvSpPr>
        <p:spPr/>
        <p:txBody>
          <a:bodyPr/>
          <a:lstStyle/>
          <a:p>
            <a:pPr rtl="0"/>
            <a:r>
              <a:rPr lang="fr-FR" dirty="0"/>
              <a:t>Présentation méthodologie de recherche </a:t>
            </a:r>
          </a:p>
        </p:txBody>
      </p:sp>
      <p:sp>
        <p:nvSpPr>
          <p:cNvPr id="7" name="Espace réservé du numéro de diapositive 6">
            <a:extLst>
              <a:ext uri="{FF2B5EF4-FFF2-40B4-BE49-F238E27FC236}">
                <a16:creationId xmlns:a16="http://schemas.microsoft.com/office/drawing/2014/main" id="{F8E1418F-43A9-2E56-19EA-BD8997FABCCF}"/>
              </a:ext>
            </a:extLst>
          </p:cNvPr>
          <p:cNvSpPr>
            <a:spLocks noGrp="1"/>
          </p:cNvSpPr>
          <p:nvPr>
            <p:ph type="sldNum" sz="quarter" idx="22"/>
          </p:nvPr>
        </p:nvSpPr>
        <p:spPr/>
        <p:txBody>
          <a:bodyPr/>
          <a:lstStyle/>
          <a:p>
            <a:pPr rtl="0"/>
            <a:fld id="{B5CEABB6-07DC-46E8-9B57-56EC44A396E5}" type="slidenum">
              <a:rPr lang="fr-FR" noProof="0" smtClean="0"/>
              <a:t>4</a:t>
            </a:fld>
            <a:endParaRPr lang="fr-FR" noProof="0"/>
          </a:p>
        </p:txBody>
      </p:sp>
      <p:sp>
        <p:nvSpPr>
          <p:cNvPr id="13" name="Text 0">
            <a:extLst>
              <a:ext uri="{FF2B5EF4-FFF2-40B4-BE49-F238E27FC236}">
                <a16:creationId xmlns:a16="http://schemas.microsoft.com/office/drawing/2014/main" id="{B41A4267-70EB-AF14-4AF4-F8C6DEB50091}"/>
              </a:ext>
            </a:extLst>
          </p:cNvPr>
          <p:cNvSpPr/>
          <p:nvPr/>
        </p:nvSpPr>
        <p:spPr>
          <a:xfrm>
            <a:off x="215234" y="348502"/>
            <a:ext cx="5670590" cy="708779"/>
          </a:xfrm>
          <a:prstGeom prst="rect">
            <a:avLst/>
          </a:prstGeom>
          <a:noFill/>
          <a:ln/>
        </p:spPr>
        <p:txBody>
          <a:bodyPr wrap="none" lIns="0" tIns="0" rIns="0" bIns="0" rtlCol="0" anchor="t"/>
          <a:lstStyle/>
          <a:p>
            <a:pPr marL="0" indent="0">
              <a:lnSpc>
                <a:spcPct val="90000"/>
              </a:lnSpc>
              <a:spcBef>
                <a:spcPct val="0"/>
              </a:spcBef>
            </a:pPr>
            <a:r>
              <a:rPr lang="en-US" sz="3200" cap="all" dirty="0">
                <a:solidFill>
                  <a:schemeClr val="accent1"/>
                </a:solidFill>
                <a:latin typeface="+mj-lt"/>
                <a:ea typeface="+mj-ea"/>
                <a:cs typeface="+mj-cs"/>
              </a:rPr>
              <a:t>Choix de la Méthode</a:t>
            </a:r>
          </a:p>
        </p:txBody>
      </p:sp>
      <p:sp>
        <p:nvSpPr>
          <p:cNvPr id="15" name="Text 1">
            <a:extLst>
              <a:ext uri="{FF2B5EF4-FFF2-40B4-BE49-F238E27FC236}">
                <a16:creationId xmlns:a16="http://schemas.microsoft.com/office/drawing/2014/main" id="{F2758A92-1B2D-5541-C004-98F67D7ACC27}"/>
              </a:ext>
            </a:extLst>
          </p:cNvPr>
          <p:cNvSpPr/>
          <p:nvPr/>
        </p:nvSpPr>
        <p:spPr>
          <a:xfrm>
            <a:off x="74128" y="1642603"/>
            <a:ext cx="2835235" cy="354330"/>
          </a:xfrm>
          <a:prstGeom prst="rect">
            <a:avLst/>
          </a:prstGeom>
          <a:noFill/>
          <a:ln/>
        </p:spPr>
        <p:txBody>
          <a:bodyPr wrap="none" lIns="0" tIns="0" rIns="0" bIns="0" rtlCol="0" anchor="t"/>
          <a:lstStyle/>
          <a:p>
            <a:pPr>
              <a:lnSpc>
                <a:spcPct val="90000"/>
              </a:lnSpc>
              <a:spcBef>
                <a:spcPts val="1000"/>
              </a:spcBef>
            </a:pPr>
            <a:r>
              <a:rPr lang="en-US" cap="all" dirty="0">
                <a:solidFill>
                  <a:schemeClr val="accent1"/>
                </a:solidFill>
                <a:latin typeface="+mj-lt"/>
                <a:ea typeface="+mj-ea"/>
                <a:cs typeface="+mj-cs"/>
              </a:rPr>
              <a:t>Étude de Cas</a:t>
            </a:r>
          </a:p>
        </p:txBody>
      </p:sp>
      <p:sp>
        <p:nvSpPr>
          <p:cNvPr id="17" name="Text 2">
            <a:extLst>
              <a:ext uri="{FF2B5EF4-FFF2-40B4-BE49-F238E27FC236}">
                <a16:creationId xmlns:a16="http://schemas.microsoft.com/office/drawing/2014/main" id="{88AC3BA1-054D-A0F6-B7EB-DA0CFBEB46CE}"/>
              </a:ext>
            </a:extLst>
          </p:cNvPr>
          <p:cNvSpPr/>
          <p:nvPr/>
        </p:nvSpPr>
        <p:spPr>
          <a:xfrm>
            <a:off x="74128" y="2012082"/>
            <a:ext cx="3978116" cy="1088708"/>
          </a:xfrm>
          <a:prstGeom prst="rect">
            <a:avLst/>
          </a:prstGeom>
          <a:noFill/>
          <a:ln/>
        </p:spPr>
        <p:txBody>
          <a:bodyPr wrap="square" lIns="0" tIns="0" rIns="0" bIns="0" rtlCol="0" anchor="t"/>
          <a:lstStyle/>
          <a:p>
            <a:pPr marL="0" indent="0">
              <a:lnSpc>
                <a:spcPts val="2850"/>
              </a:lnSpc>
              <a:buNone/>
            </a:pPr>
            <a:r>
              <a:rPr lang="en-US" sz="1750" kern="0" spc="-36" dirty="0">
                <a:solidFill>
                  <a:srgbClr val="E5E0DF"/>
                </a:solidFill>
                <a:latin typeface="Inter" pitchFamily="34" charset="0"/>
                <a:ea typeface="Inter" pitchFamily="34" charset="-122"/>
                <a:cs typeface="Inter" pitchFamily="34" charset="-120"/>
              </a:rPr>
              <a:t>Analyse approfondie de phénomènes complexes. Elle se fait dans leur contexte naturel.</a:t>
            </a:r>
            <a:endParaRPr lang="en-US" sz="1750" dirty="0"/>
          </a:p>
        </p:txBody>
      </p:sp>
      <p:sp>
        <p:nvSpPr>
          <p:cNvPr id="19" name="Text 3">
            <a:extLst>
              <a:ext uri="{FF2B5EF4-FFF2-40B4-BE49-F238E27FC236}">
                <a16:creationId xmlns:a16="http://schemas.microsoft.com/office/drawing/2014/main" id="{DCEC2554-5AD0-6915-7AA3-15635E33155F}"/>
              </a:ext>
            </a:extLst>
          </p:cNvPr>
          <p:cNvSpPr/>
          <p:nvPr/>
        </p:nvSpPr>
        <p:spPr>
          <a:xfrm>
            <a:off x="4105264" y="3364162"/>
            <a:ext cx="2835235" cy="354330"/>
          </a:xfrm>
          <a:prstGeom prst="rect">
            <a:avLst/>
          </a:prstGeom>
          <a:noFill/>
          <a:ln/>
        </p:spPr>
        <p:txBody>
          <a:bodyPr wrap="none" lIns="0" tIns="0" rIns="0" bIns="0" rtlCol="0" anchor="t"/>
          <a:lstStyle/>
          <a:p>
            <a:pPr>
              <a:lnSpc>
                <a:spcPct val="90000"/>
              </a:lnSpc>
              <a:spcBef>
                <a:spcPts val="1000"/>
              </a:spcBef>
            </a:pPr>
            <a:r>
              <a:rPr lang="en-US" cap="all" dirty="0">
                <a:solidFill>
                  <a:schemeClr val="accent1"/>
                </a:solidFill>
                <a:latin typeface="+mj-lt"/>
                <a:ea typeface="+mj-ea"/>
                <a:cs typeface="+mj-cs"/>
              </a:rPr>
              <a:t>Sources de Données</a:t>
            </a:r>
          </a:p>
        </p:txBody>
      </p:sp>
      <p:sp>
        <p:nvSpPr>
          <p:cNvPr id="21" name="Text 4">
            <a:extLst>
              <a:ext uri="{FF2B5EF4-FFF2-40B4-BE49-F238E27FC236}">
                <a16:creationId xmlns:a16="http://schemas.microsoft.com/office/drawing/2014/main" id="{C8ABEBA6-075E-B80C-DFF0-764F3BC58676}"/>
              </a:ext>
            </a:extLst>
          </p:cNvPr>
          <p:cNvSpPr/>
          <p:nvPr/>
        </p:nvSpPr>
        <p:spPr>
          <a:xfrm>
            <a:off x="4105264" y="3804196"/>
            <a:ext cx="3978116" cy="1088708"/>
          </a:xfrm>
          <a:prstGeom prst="rect">
            <a:avLst/>
          </a:prstGeom>
          <a:noFill/>
          <a:ln/>
        </p:spPr>
        <p:txBody>
          <a:bodyPr wrap="square" lIns="0" tIns="0" rIns="0" bIns="0" rtlCol="0" anchor="t"/>
          <a:lstStyle/>
          <a:p>
            <a:pPr marL="0" indent="0">
              <a:lnSpc>
                <a:spcPts val="2850"/>
              </a:lnSpc>
              <a:buNone/>
            </a:pPr>
            <a:r>
              <a:rPr lang="en-US" sz="1750" kern="0" spc="-36" dirty="0">
                <a:solidFill>
                  <a:srgbClr val="E5E0DF"/>
                </a:solidFill>
                <a:latin typeface="Inter" pitchFamily="34" charset="0"/>
                <a:ea typeface="Inter" pitchFamily="34" charset="-122"/>
                <a:cs typeface="Inter" pitchFamily="34" charset="-120"/>
              </a:rPr>
              <a:t>Diversité des sources favorise la triangulation. Cela renforce la crédibilité des résultats.</a:t>
            </a:r>
            <a:endParaRPr lang="en-US" sz="1750" dirty="0"/>
          </a:p>
        </p:txBody>
      </p:sp>
      <p:sp>
        <p:nvSpPr>
          <p:cNvPr id="23" name="Text 5">
            <a:extLst>
              <a:ext uri="{FF2B5EF4-FFF2-40B4-BE49-F238E27FC236}">
                <a16:creationId xmlns:a16="http://schemas.microsoft.com/office/drawing/2014/main" id="{B8F1FB91-9D9E-7C5B-4207-B2CCCD1CE7C5}"/>
              </a:ext>
            </a:extLst>
          </p:cNvPr>
          <p:cNvSpPr/>
          <p:nvPr/>
        </p:nvSpPr>
        <p:spPr>
          <a:xfrm>
            <a:off x="8362182" y="5452600"/>
            <a:ext cx="2835235" cy="354330"/>
          </a:xfrm>
          <a:prstGeom prst="rect">
            <a:avLst/>
          </a:prstGeom>
          <a:noFill/>
          <a:ln/>
        </p:spPr>
        <p:txBody>
          <a:bodyPr wrap="none" lIns="0" tIns="0" rIns="0" bIns="0" rtlCol="0" anchor="t"/>
          <a:lstStyle/>
          <a:p>
            <a:pPr indent="0">
              <a:lnSpc>
                <a:spcPct val="90000"/>
              </a:lnSpc>
              <a:spcBef>
                <a:spcPts val="1000"/>
              </a:spcBef>
              <a:buNone/>
            </a:pPr>
            <a:r>
              <a:rPr lang="en-US" cap="all" dirty="0">
                <a:solidFill>
                  <a:schemeClr val="accent1"/>
                </a:solidFill>
                <a:latin typeface="+mj-lt"/>
                <a:ea typeface="+mj-ea"/>
                <a:cs typeface="+mj-cs"/>
              </a:rPr>
              <a:t>Limites</a:t>
            </a:r>
          </a:p>
        </p:txBody>
      </p:sp>
      <p:sp>
        <p:nvSpPr>
          <p:cNvPr id="25" name="Text 6">
            <a:extLst>
              <a:ext uri="{FF2B5EF4-FFF2-40B4-BE49-F238E27FC236}">
                <a16:creationId xmlns:a16="http://schemas.microsoft.com/office/drawing/2014/main" id="{9354E367-F347-626C-9642-1FD0256D371D}"/>
              </a:ext>
            </a:extLst>
          </p:cNvPr>
          <p:cNvSpPr/>
          <p:nvPr/>
        </p:nvSpPr>
        <p:spPr>
          <a:xfrm>
            <a:off x="8362182" y="5822079"/>
            <a:ext cx="3978116" cy="725805"/>
          </a:xfrm>
          <a:prstGeom prst="rect">
            <a:avLst/>
          </a:prstGeom>
          <a:noFill/>
          <a:ln/>
        </p:spPr>
        <p:txBody>
          <a:bodyPr wrap="square" lIns="0" tIns="0" rIns="0" bIns="0" rtlCol="0" anchor="t"/>
          <a:lstStyle/>
          <a:p>
            <a:pPr marL="0" indent="0">
              <a:lnSpc>
                <a:spcPts val="2850"/>
              </a:lnSpc>
              <a:buNone/>
            </a:pPr>
            <a:r>
              <a:rPr lang="en-US" sz="1750" kern="0" spc="-36" dirty="0">
                <a:solidFill>
                  <a:srgbClr val="E5E0DF"/>
                </a:solidFill>
                <a:latin typeface="Inter" pitchFamily="34" charset="0"/>
                <a:ea typeface="Inter" pitchFamily="34" charset="-122"/>
                <a:cs typeface="Inter" pitchFamily="34" charset="-120"/>
              </a:rPr>
              <a:t>Difficulté de généralisation des résultats. Validité externe limitée.</a:t>
            </a:r>
            <a:endParaRPr lang="en-US" sz="1750" dirty="0"/>
          </a:p>
        </p:txBody>
      </p:sp>
    </p:spTree>
    <p:extLst>
      <p:ext uri="{BB962C8B-B14F-4D97-AF65-F5344CB8AC3E}">
        <p14:creationId xmlns:p14="http://schemas.microsoft.com/office/powerpoint/2010/main" val="33265422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A14C137A-1A8F-F6A7-271E-67710E907D38}"/>
              </a:ext>
            </a:extLst>
          </p:cNvPr>
          <p:cNvSpPr>
            <a:spLocks noGrp="1"/>
          </p:cNvSpPr>
          <p:nvPr>
            <p:ph type="title"/>
          </p:nvPr>
        </p:nvSpPr>
        <p:spPr>
          <a:xfrm>
            <a:off x="7380852" y="-127513"/>
            <a:ext cx="4501910" cy="732282"/>
          </a:xfrm>
        </p:spPr>
        <p:txBody>
          <a:bodyPr/>
          <a:lstStyle/>
          <a:p>
            <a:r>
              <a:rPr lang="fr-FR" dirty="0"/>
              <a:t>L’étude de cas</a:t>
            </a:r>
          </a:p>
        </p:txBody>
      </p:sp>
      <p:sp>
        <p:nvSpPr>
          <p:cNvPr id="6" name="Espace réservé du pied de page 5">
            <a:extLst>
              <a:ext uri="{FF2B5EF4-FFF2-40B4-BE49-F238E27FC236}">
                <a16:creationId xmlns:a16="http://schemas.microsoft.com/office/drawing/2014/main" id="{269BCC13-3A4B-AF51-AB72-8A5287A70B86}"/>
              </a:ext>
            </a:extLst>
          </p:cNvPr>
          <p:cNvSpPr>
            <a:spLocks noGrp="1"/>
          </p:cNvSpPr>
          <p:nvPr>
            <p:ph type="ftr" sz="quarter" idx="21"/>
          </p:nvPr>
        </p:nvSpPr>
        <p:spPr>
          <a:xfrm>
            <a:off x="4490159" y="6497460"/>
            <a:ext cx="4114800" cy="365125"/>
          </a:xfrm>
        </p:spPr>
        <p:txBody>
          <a:bodyPr/>
          <a:lstStyle/>
          <a:p>
            <a:pPr rtl="0"/>
            <a:r>
              <a:rPr lang="fr-FR" dirty="0"/>
              <a:t>Présentation méthodologie de recherche </a:t>
            </a:r>
          </a:p>
        </p:txBody>
      </p:sp>
      <p:sp>
        <p:nvSpPr>
          <p:cNvPr id="7" name="Espace réservé du numéro de diapositive 6">
            <a:extLst>
              <a:ext uri="{FF2B5EF4-FFF2-40B4-BE49-F238E27FC236}">
                <a16:creationId xmlns:a16="http://schemas.microsoft.com/office/drawing/2014/main" id="{BB695535-416F-F49F-87FD-9EA6A1B39922}"/>
              </a:ext>
            </a:extLst>
          </p:cNvPr>
          <p:cNvSpPr>
            <a:spLocks noGrp="1"/>
          </p:cNvSpPr>
          <p:nvPr>
            <p:ph type="sldNum" sz="quarter" idx="22"/>
          </p:nvPr>
        </p:nvSpPr>
        <p:spPr/>
        <p:txBody>
          <a:bodyPr/>
          <a:lstStyle/>
          <a:p>
            <a:pPr rtl="0"/>
            <a:fld id="{B5CEABB6-07DC-46E8-9B57-56EC44A396E5}" type="slidenum">
              <a:rPr lang="fr-FR" noProof="0" smtClean="0"/>
              <a:t>5</a:t>
            </a:fld>
            <a:endParaRPr lang="fr-FR" noProof="0"/>
          </a:p>
        </p:txBody>
      </p:sp>
      <p:pic>
        <p:nvPicPr>
          <p:cNvPr id="13" name="Image 0" descr="preencoded.png">
            <a:extLst>
              <a:ext uri="{FF2B5EF4-FFF2-40B4-BE49-F238E27FC236}">
                <a16:creationId xmlns:a16="http://schemas.microsoft.com/office/drawing/2014/main" id="{48D2422D-351B-85D2-CCBC-AC8F3BE818EC}"/>
              </a:ext>
            </a:extLst>
          </p:cNvPr>
          <p:cNvPicPr>
            <a:picLocks noChangeAspect="1"/>
          </p:cNvPicPr>
          <p:nvPr/>
        </p:nvPicPr>
        <p:blipFill>
          <a:blip r:embed="rId2"/>
          <a:stretch>
            <a:fillRect/>
          </a:stretch>
        </p:blipFill>
        <p:spPr>
          <a:xfrm>
            <a:off x="20821" y="-1000"/>
            <a:ext cx="5486400" cy="6858000"/>
          </a:xfrm>
          <a:prstGeom prst="rect">
            <a:avLst/>
          </a:prstGeom>
        </p:spPr>
      </p:pic>
      <p:grpSp>
        <p:nvGrpSpPr>
          <p:cNvPr id="42" name="Groupe 41">
            <a:extLst>
              <a:ext uri="{FF2B5EF4-FFF2-40B4-BE49-F238E27FC236}">
                <a16:creationId xmlns:a16="http://schemas.microsoft.com/office/drawing/2014/main" id="{3596AA7E-4B9B-E447-2A8C-7A6BD779A080}"/>
              </a:ext>
            </a:extLst>
          </p:cNvPr>
          <p:cNvGrpSpPr/>
          <p:nvPr/>
        </p:nvGrpSpPr>
        <p:grpSpPr>
          <a:xfrm>
            <a:off x="5842745" y="803787"/>
            <a:ext cx="3664863" cy="1942028"/>
            <a:chOff x="5461747" y="888453"/>
            <a:chExt cx="3664863" cy="1942028"/>
          </a:xfrm>
        </p:grpSpPr>
        <p:sp>
          <p:nvSpPr>
            <p:cNvPr id="17" name="Shape 1">
              <a:extLst>
                <a:ext uri="{FF2B5EF4-FFF2-40B4-BE49-F238E27FC236}">
                  <a16:creationId xmlns:a16="http://schemas.microsoft.com/office/drawing/2014/main" id="{E3F231F2-FD72-81D7-D124-623D1AD39275}"/>
                </a:ext>
              </a:extLst>
            </p:cNvPr>
            <p:cNvSpPr/>
            <p:nvPr/>
          </p:nvSpPr>
          <p:spPr>
            <a:xfrm>
              <a:off x="5461747" y="888453"/>
              <a:ext cx="510302" cy="510302"/>
            </a:xfrm>
            <a:prstGeom prst="roundRect">
              <a:avLst>
                <a:gd name="adj" fmla="val 18669"/>
              </a:avLst>
            </a:prstGeom>
            <a:solidFill>
              <a:srgbClr val="110080"/>
            </a:solidFill>
            <a:ln w="7620">
              <a:solidFill>
                <a:srgbClr val="2A1999"/>
              </a:solidFill>
              <a:prstDash val="solid"/>
            </a:ln>
          </p:spPr>
          <p:txBody>
            <a:bodyPr/>
            <a:lstStyle/>
            <a:p>
              <a:endParaRPr lang="fr-FR"/>
            </a:p>
          </p:txBody>
        </p:sp>
        <p:sp>
          <p:nvSpPr>
            <p:cNvPr id="19" name="Text 2">
              <a:extLst>
                <a:ext uri="{FF2B5EF4-FFF2-40B4-BE49-F238E27FC236}">
                  <a16:creationId xmlns:a16="http://schemas.microsoft.com/office/drawing/2014/main" id="{CBF57EC0-5C57-1169-E6D4-86695A97527A}"/>
                </a:ext>
              </a:extLst>
            </p:cNvPr>
            <p:cNvSpPr/>
            <p:nvPr/>
          </p:nvSpPr>
          <p:spPr>
            <a:xfrm>
              <a:off x="5648556" y="973463"/>
              <a:ext cx="136565" cy="340281"/>
            </a:xfrm>
            <a:prstGeom prst="rect">
              <a:avLst/>
            </a:prstGeom>
            <a:noFill/>
            <a:ln/>
          </p:spPr>
          <p:txBody>
            <a:bodyPr wrap="none" lIns="0" tIns="0" rIns="0" bIns="0" rtlCol="0" anchor="t"/>
            <a:lstStyle/>
            <a:p>
              <a:pPr marL="0" indent="0" algn="ctr">
                <a:lnSpc>
                  <a:spcPts val="2650"/>
                </a:lnSpc>
                <a:buNone/>
              </a:pPr>
              <a:r>
                <a:rPr lang="en-US" sz="2650" b="1" kern="0" spc="-80" dirty="0">
                  <a:solidFill>
                    <a:srgbClr val="E5E0DF"/>
                  </a:solidFill>
                  <a:latin typeface="Inter Bold" pitchFamily="34" charset="0"/>
                  <a:ea typeface="Inter Bold" pitchFamily="34" charset="-122"/>
                  <a:cs typeface="Inter Bold" pitchFamily="34" charset="-120"/>
                </a:rPr>
                <a:t>1</a:t>
              </a:r>
              <a:endParaRPr lang="en-US" sz="2650" dirty="0"/>
            </a:p>
          </p:txBody>
        </p:sp>
        <p:sp>
          <p:nvSpPr>
            <p:cNvPr id="21" name="Text 3">
              <a:extLst>
                <a:ext uri="{FF2B5EF4-FFF2-40B4-BE49-F238E27FC236}">
                  <a16:creationId xmlns:a16="http://schemas.microsoft.com/office/drawing/2014/main" id="{0F3D45C0-AD0F-74F6-4694-4F19A057C6BD}"/>
                </a:ext>
              </a:extLst>
            </p:cNvPr>
            <p:cNvSpPr/>
            <p:nvPr/>
          </p:nvSpPr>
          <p:spPr>
            <a:xfrm>
              <a:off x="6198863" y="888453"/>
              <a:ext cx="2835235" cy="354330"/>
            </a:xfrm>
            <a:prstGeom prst="rect">
              <a:avLst/>
            </a:prstGeom>
            <a:noFill/>
            <a:ln/>
          </p:spPr>
          <p:txBody>
            <a:bodyPr wrap="none" lIns="0" tIns="0" rIns="0" bIns="0" rtlCol="0" anchor="t"/>
            <a:lstStyle/>
            <a:p>
              <a:pPr marL="0" indent="0">
                <a:lnSpc>
                  <a:spcPts val="2750"/>
                </a:lnSpc>
                <a:buNone/>
              </a:pPr>
              <a:r>
                <a:rPr lang="en-US" sz="2200" b="1" kern="0" spc="-67" dirty="0">
                  <a:solidFill>
                    <a:srgbClr val="E5E0DF"/>
                  </a:solidFill>
                  <a:latin typeface="Inter Bold" pitchFamily="34" charset="0"/>
                  <a:ea typeface="Inter Bold" pitchFamily="34" charset="-122"/>
                  <a:cs typeface="Inter Bold" pitchFamily="34" charset="-120"/>
                </a:rPr>
                <a:t>Analyse Approfondie</a:t>
              </a:r>
              <a:endParaRPr lang="en-US" sz="2200" dirty="0"/>
            </a:p>
          </p:txBody>
        </p:sp>
        <p:sp>
          <p:nvSpPr>
            <p:cNvPr id="23" name="Text 4">
              <a:extLst>
                <a:ext uri="{FF2B5EF4-FFF2-40B4-BE49-F238E27FC236}">
                  <a16:creationId xmlns:a16="http://schemas.microsoft.com/office/drawing/2014/main" id="{D132A3E1-10F6-2953-34F2-47DA1A4E4F5D}"/>
                </a:ext>
              </a:extLst>
            </p:cNvPr>
            <p:cNvSpPr/>
            <p:nvPr/>
          </p:nvSpPr>
          <p:spPr>
            <a:xfrm>
              <a:off x="6198863" y="1378871"/>
              <a:ext cx="2927747" cy="1451610"/>
            </a:xfrm>
            <a:prstGeom prst="rect">
              <a:avLst/>
            </a:prstGeom>
            <a:noFill/>
            <a:ln/>
          </p:spPr>
          <p:txBody>
            <a:bodyPr wrap="square" lIns="0" tIns="0" rIns="0" bIns="0" rtlCol="0" anchor="t"/>
            <a:lstStyle/>
            <a:p>
              <a:pPr marL="0" indent="0">
                <a:lnSpc>
                  <a:spcPts val="2850"/>
                </a:lnSpc>
                <a:buNone/>
              </a:pPr>
              <a:r>
                <a:rPr lang="en-US" sz="1750" kern="0" spc="-36" dirty="0">
                  <a:solidFill>
                    <a:srgbClr val="E5E0DF"/>
                  </a:solidFill>
                  <a:latin typeface="Inter" pitchFamily="34" charset="0"/>
                  <a:ea typeface="Inter" pitchFamily="34" charset="-122"/>
                  <a:cs typeface="Inter" pitchFamily="34" charset="-120"/>
                </a:rPr>
                <a:t>Explore un phénomène dans son contexte réel. S'appuie sur des sources de données multiples.</a:t>
              </a:r>
              <a:endParaRPr lang="en-US" sz="1750" dirty="0"/>
            </a:p>
          </p:txBody>
        </p:sp>
      </p:grpSp>
      <p:grpSp>
        <p:nvGrpSpPr>
          <p:cNvPr id="41" name="Groupe 40">
            <a:extLst>
              <a:ext uri="{FF2B5EF4-FFF2-40B4-BE49-F238E27FC236}">
                <a16:creationId xmlns:a16="http://schemas.microsoft.com/office/drawing/2014/main" id="{3B0E75B1-0171-4DD4-CE11-77659CA63463}"/>
              </a:ext>
            </a:extLst>
          </p:cNvPr>
          <p:cNvGrpSpPr/>
          <p:nvPr/>
        </p:nvGrpSpPr>
        <p:grpSpPr>
          <a:xfrm>
            <a:off x="5845886" y="2931155"/>
            <a:ext cx="3664863" cy="2304931"/>
            <a:chOff x="9353424" y="888453"/>
            <a:chExt cx="3664863" cy="2304931"/>
          </a:xfrm>
        </p:grpSpPr>
        <p:sp>
          <p:nvSpPr>
            <p:cNvPr id="25" name="Shape 5">
              <a:extLst>
                <a:ext uri="{FF2B5EF4-FFF2-40B4-BE49-F238E27FC236}">
                  <a16:creationId xmlns:a16="http://schemas.microsoft.com/office/drawing/2014/main" id="{C1B20BDD-0C38-154C-3686-910DF97FFDC7}"/>
                </a:ext>
              </a:extLst>
            </p:cNvPr>
            <p:cNvSpPr/>
            <p:nvPr/>
          </p:nvSpPr>
          <p:spPr>
            <a:xfrm>
              <a:off x="9353424" y="888453"/>
              <a:ext cx="510302" cy="510302"/>
            </a:xfrm>
            <a:prstGeom prst="roundRect">
              <a:avLst>
                <a:gd name="adj" fmla="val 18669"/>
              </a:avLst>
            </a:prstGeom>
            <a:solidFill>
              <a:srgbClr val="110080"/>
            </a:solidFill>
            <a:ln w="7620">
              <a:solidFill>
                <a:srgbClr val="2A1999"/>
              </a:solidFill>
              <a:prstDash val="solid"/>
            </a:ln>
          </p:spPr>
          <p:txBody>
            <a:bodyPr/>
            <a:lstStyle/>
            <a:p>
              <a:endParaRPr lang="fr-FR"/>
            </a:p>
          </p:txBody>
        </p:sp>
        <p:sp>
          <p:nvSpPr>
            <p:cNvPr id="27" name="Text 6">
              <a:extLst>
                <a:ext uri="{FF2B5EF4-FFF2-40B4-BE49-F238E27FC236}">
                  <a16:creationId xmlns:a16="http://schemas.microsoft.com/office/drawing/2014/main" id="{11698BA0-3F2E-FB7C-B12F-DF9E08F52C4F}"/>
                </a:ext>
              </a:extLst>
            </p:cNvPr>
            <p:cNvSpPr/>
            <p:nvPr/>
          </p:nvSpPr>
          <p:spPr>
            <a:xfrm>
              <a:off x="9506538" y="973463"/>
              <a:ext cx="203954" cy="340281"/>
            </a:xfrm>
            <a:prstGeom prst="rect">
              <a:avLst/>
            </a:prstGeom>
            <a:noFill/>
            <a:ln/>
          </p:spPr>
          <p:txBody>
            <a:bodyPr wrap="none" lIns="0" tIns="0" rIns="0" bIns="0" rtlCol="0" anchor="t"/>
            <a:lstStyle/>
            <a:p>
              <a:pPr marL="0" indent="0" algn="ctr">
                <a:lnSpc>
                  <a:spcPts val="2650"/>
                </a:lnSpc>
                <a:buNone/>
              </a:pPr>
              <a:r>
                <a:rPr lang="en-US" sz="2650" b="1" kern="0" spc="-80" dirty="0">
                  <a:solidFill>
                    <a:srgbClr val="E5E0DF"/>
                  </a:solidFill>
                  <a:latin typeface="Inter Bold" pitchFamily="34" charset="0"/>
                  <a:ea typeface="Inter Bold" pitchFamily="34" charset="-122"/>
                  <a:cs typeface="Inter Bold" pitchFamily="34" charset="-120"/>
                </a:rPr>
                <a:t>2</a:t>
              </a:r>
              <a:endParaRPr lang="en-US" sz="2650" dirty="0"/>
            </a:p>
          </p:txBody>
        </p:sp>
        <p:sp>
          <p:nvSpPr>
            <p:cNvPr id="29" name="Text 7">
              <a:extLst>
                <a:ext uri="{FF2B5EF4-FFF2-40B4-BE49-F238E27FC236}">
                  <a16:creationId xmlns:a16="http://schemas.microsoft.com/office/drawing/2014/main" id="{7804EA94-0DB3-804B-EB16-52C8B77DBED6}"/>
                </a:ext>
              </a:extLst>
            </p:cNvPr>
            <p:cNvSpPr/>
            <p:nvPr/>
          </p:nvSpPr>
          <p:spPr>
            <a:xfrm>
              <a:off x="10090540" y="888453"/>
              <a:ext cx="2835235" cy="354330"/>
            </a:xfrm>
            <a:prstGeom prst="rect">
              <a:avLst/>
            </a:prstGeom>
            <a:noFill/>
            <a:ln/>
          </p:spPr>
          <p:txBody>
            <a:bodyPr wrap="none" lIns="0" tIns="0" rIns="0" bIns="0" rtlCol="0" anchor="t"/>
            <a:lstStyle/>
            <a:p>
              <a:pPr marL="0" indent="0">
                <a:lnSpc>
                  <a:spcPts val="2750"/>
                </a:lnSpc>
                <a:buNone/>
              </a:pPr>
              <a:r>
                <a:rPr lang="en-US" sz="2200" b="1" kern="0" spc="-67" dirty="0">
                  <a:solidFill>
                    <a:srgbClr val="E5E0DF"/>
                  </a:solidFill>
                  <a:latin typeface="Inter Bold" pitchFamily="34" charset="0"/>
                  <a:ea typeface="Inter Bold" pitchFamily="34" charset="-122"/>
                  <a:cs typeface="Inter Bold" pitchFamily="34" charset="-120"/>
                </a:rPr>
                <a:t>Processus Évolutifs</a:t>
              </a:r>
              <a:endParaRPr lang="en-US" sz="2200" dirty="0"/>
            </a:p>
          </p:txBody>
        </p:sp>
        <p:sp>
          <p:nvSpPr>
            <p:cNvPr id="31" name="Text 8">
              <a:extLst>
                <a:ext uri="{FF2B5EF4-FFF2-40B4-BE49-F238E27FC236}">
                  <a16:creationId xmlns:a16="http://schemas.microsoft.com/office/drawing/2014/main" id="{0DCC668D-7841-895D-E45F-A07369E0074F}"/>
                </a:ext>
              </a:extLst>
            </p:cNvPr>
            <p:cNvSpPr/>
            <p:nvPr/>
          </p:nvSpPr>
          <p:spPr>
            <a:xfrm>
              <a:off x="10090540" y="1378871"/>
              <a:ext cx="2927747" cy="1814513"/>
            </a:xfrm>
            <a:prstGeom prst="rect">
              <a:avLst/>
            </a:prstGeom>
            <a:noFill/>
            <a:ln/>
          </p:spPr>
          <p:txBody>
            <a:bodyPr wrap="square" lIns="0" tIns="0" rIns="0" bIns="0" rtlCol="0" anchor="t"/>
            <a:lstStyle/>
            <a:p>
              <a:pPr marL="0" indent="0">
                <a:lnSpc>
                  <a:spcPts val="2850"/>
                </a:lnSpc>
                <a:buNone/>
              </a:pPr>
              <a:r>
                <a:rPr lang="en-US" sz="1750" kern="0" spc="-36" dirty="0">
                  <a:solidFill>
                    <a:srgbClr val="E5E0DF"/>
                  </a:solidFill>
                  <a:latin typeface="Inter" pitchFamily="34" charset="0"/>
                  <a:ea typeface="Inter" pitchFamily="34" charset="-122"/>
                  <a:cs typeface="Inter" pitchFamily="34" charset="-120"/>
                </a:rPr>
                <a:t>Analyse des processus évolutifs. Saisie de la complexité des environnements organisationnels.</a:t>
              </a:r>
              <a:endParaRPr lang="en-US" sz="1750" dirty="0"/>
            </a:p>
          </p:txBody>
        </p:sp>
      </p:grpSp>
      <p:grpSp>
        <p:nvGrpSpPr>
          <p:cNvPr id="40" name="Groupe 39">
            <a:extLst>
              <a:ext uri="{FF2B5EF4-FFF2-40B4-BE49-F238E27FC236}">
                <a16:creationId xmlns:a16="http://schemas.microsoft.com/office/drawing/2014/main" id="{C659DC0A-1D6B-8C9E-D938-35EDBE100455}"/>
              </a:ext>
            </a:extLst>
          </p:cNvPr>
          <p:cNvGrpSpPr/>
          <p:nvPr/>
        </p:nvGrpSpPr>
        <p:grpSpPr>
          <a:xfrm>
            <a:off x="5842746" y="5382792"/>
            <a:ext cx="6208142" cy="1216223"/>
            <a:chOff x="5461747" y="3675349"/>
            <a:chExt cx="7556421" cy="1216223"/>
          </a:xfrm>
        </p:grpSpPr>
        <p:sp>
          <p:nvSpPr>
            <p:cNvPr id="33" name="Shape 9">
              <a:extLst>
                <a:ext uri="{FF2B5EF4-FFF2-40B4-BE49-F238E27FC236}">
                  <a16:creationId xmlns:a16="http://schemas.microsoft.com/office/drawing/2014/main" id="{DA13CE7D-C3D8-EC59-775A-CB71D3172CB9}"/>
                </a:ext>
              </a:extLst>
            </p:cNvPr>
            <p:cNvSpPr/>
            <p:nvPr/>
          </p:nvSpPr>
          <p:spPr>
            <a:xfrm>
              <a:off x="5461747" y="3675349"/>
              <a:ext cx="510302" cy="510302"/>
            </a:xfrm>
            <a:prstGeom prst="roundRect">
              <a:avLst>
                <a:gd name="adj" fmla="val 18669"/>
              </a:avLst>
            </a:prstGeom>
            <a:solidFill>
              <a:srgbClr val="110080"/>
            </a:solidFill>
            <a:ln w="7620">
              <a:solidFill>
                <a:srgbClr val="2A1999"/>
              </a:solidFill>
              <a:prstDash val="solid"/>
            </a:ln>
          </p:spPr>
          <p:txBody>
            <a:bodyPr/>
            <a:lstStyle/>
            <a:p>
              <a:endParaRPr lang="fr-FR"/>
            </a:p>
          </p:txBody>
        </p:sp>
        <p:sp>
          <p:nvSpPr>
            <p:cNvPr id="35" name="Text 10">
              <a:extLst>
                <a:ext uri="{FF2B5EF4-FFF2-40B4-BE49-F238E27FC236}">
                  <a16:creationId xmlns:a16="http://schemas.microsoft.com/office/drawing/2014/main" id="{1D17BB7C-D25A-31F7-95DF-4057C0442AC2}"/>
                </a:ext>
              </a:extLst>
            </p:cNvPr>
            <p:cNvSpPr/>
            <p:nvPr/>
          </p:nvSpPr>
          <p:spPr>
            <a:xfrm>
              <a:off x="5612123" y="3760359"/>
              <a:ext cx="209431" cy="340281"/>
            </a:xfrm>
            <a:prstGeom prst="rect">
              <a:avLst/>
            </a:prstGeom>
            <a:noFill/>
            <a:ln/>
          </p:spPr>
          <p:txBody>
            <a:bodyPr wrap="none" lIns="0" tIns="0" rIns="0" bIns="0" rtlCol="0" anchor="t"/>
            <a:lstStyle/>
            <a:p>
              <a:pPr marL="0" indent="0" algn="ctr">
                <a:lnSpc>
                  <a:spcPts val="2650"/>
                </a:lnSpc>
                <a:buNone/>
              </a:pPr>
              <a:r>
                <a:rPr lang="en-US" sz="2650" b="1" kern="0" spc="-80" dirty="0">
                  <a:solidFill>
                    <a:srgbClr val="E5E0DF"/>
                  </a:solidFill>
                  <a:latin typeface="Inter Bold" pitchFamily="34" charset="0"/>
                  <a:ea typeface="Inter Bold" pitchFamily="34" charset="-122"/>
                  <a:cs typeface="Inter Bold" pitchFamily="34" charset="-120"/>
                </a:rPr>
                <a:t>3</a:t>
              </a:r>
              <a:endParaRPr lang="en-US" sz="2650" dirty="0"/>
            </a:p>
          </p:txBody>
        </p:sp>
        <p:sp>
          <p:nvSpPr>
            <p:cNvPr id="37" name="Text 11">
              <a:extLst>
                <a:ext uri="{FF2B5EF4-FFF2-40B4-BE49-F238E27FC236}">
                  <a16:creationId xmlns:a16="http://schemas.microsoft.com/office/drawing/2014/main" id="{0C0B73DE-6F7C-355E-4603-D77AE008655C}"/>
                </a:ext>
              </a:extLst>
            </p:cNvPr>
            <p:cNvSpPr/>
            <p:nvPr/>
          </p:nvSpPr>
          <p:spPr>
            <a:xfrm>
              <a:off x="6198863" y="3675349"/>
              <a:ext cx="2895838" cy="354330"/>
            </a:xfrm>
            <a:prstGeom prst="rect">
              <a:avLst/>
            </a:prstGeom>
            <a:noFill/>
            <a:ln/>
          </p:spPr>
          <p:txBody>
            <a:bodyPr wrap="none" lIns="0" tIns="0" rIns="0" bIns="0" rtlCol="0" anchor="t"/>
            <a:lstStyle/>
            <a:p>
              <a:pPr marL="0" indent="0">
                <a:lnSpc>
                  <a:spcPts val="2750"/>
                </a:lnSpc>
                <a:buNone/>
              </a:pPr>
              <a:r>
                <a:rPr lang="en-US" sz="2200" b="1" kern="0" spc="-67" dirty="0">
                  <a:solidFill>
                    <a:srgbClr val="E5E0DF"/>
                  </a:solidFill>
                  <a:latin typeface="Inter Bold" pitchFamily="34" charset="0"/>
                  <a:ea typeface="Inter Bold" pitchFamily="34" charset="-122"/>
                  <a:cs typeface="Inter Bold" pitchFamily="34" charset="-120"/>
                </a:rPr>
                <a:t>Démarche Rigoureuse</a:t>
              </a:r>
              <a:endParaRPr lang="en-US" sz="2200" dirty="0"/>
            </a:p>
          </p:txBody>
        </p:sp>
        <p:sp>
          <p:nvSpPr>
            <p:cNvPr id="39" name="Text 12">
              <a:extLst>
                <a:ext uri="{FF2B5EF4-FFF2-40B4-BE49-F238E27FC236}">
                  <a16:creationId xmlns:a16="http://schemas.microsoft.com/office/drawing/2014/main" id="{85CE27FD-B4BA-FE0C-A34B-72976D903E51}"/>
                </a:ext>
              </a:extLst>
            </p:cNvPr>
            <p:cNvSpPr/>
            <p:nvPr/>
          </p:nvSpPr>
          <p:spPr>
            <a:xfrm>
              <a:off x="6198863" y="4165767"/>
              <a:ext cx="6819305" cy="725805"/>
            </a:xfrm>
            <a:prstGeom prst="rect">
              <a:avLst/>
            </a:prstGeom>
            <a:noFill/>
            <a:ln/>
          </p:spPr>
          <p:txBody>
            <a:bodyPr wrap="square" lIns="0" tIns="0" rIns="0" bIns="0" rtlCol="0" anchor="t"/>
            <a:lstStyle/>
            <a:p>
              <a:pPr marL="0" indent="0">
                <a:lnSpc>
                  <a:spcPts val="2850"/>
                </a:lnSpc>
                <a:buNone/>
              </a:pPr>
              <a:r>
                <a:rPr lang="en-US" sz="1750" kern="0" spc="-36" dirty="0">
                  <a:solidFill>
                    <a:srgbClr val="E5E0DF"/>
                  </a:solidFill>
                  <a:latin typeface="Inter" pitchFamily="34" charset="0"/>
                  <a:ea typeface="Inter" pitchFamily="34" charset="-122"/>
                  <a:cs typeface="Inter" pitchFamily="34" charset="-120"/>
                </a:rPr>
                <a:t>Suit une démarche structurée. Garantit la fiabilité des résultats obtenus.</a:t>
              </a:r>
              <a:endParaRPr lang="en-US" sz="1750" dirty="0"/>
            </a:p>
          </p:txBody>
        </p:sp>
      </p:grpSp>
    </p:spTree>
    <p:extLst>
      <p:ext uri="{BB962C8B-B14F-4D97-AF65-F5344CB8AC3E}">
        <p14:creationId xmlns:p14="http://schemas.microsoft.com/office/powerpoint/2010/main" val="40228007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0" descr="preencoded.png">
            <a:extLst>
              <a:ext uri="{FF2B5EF4-FFF2-40B4-BE49-F238E27FC236}">
                <a16:creationId xmlns:a16="http://schemas.microsoft.com/office/drawing/2014/main" id="{F9CC3163-18A8-A619-938B-058365681D15}"/>
              </a:ext>
            </a:extLst>
          </p:cNvPr>
          <p:cNvPicPr>
            <a:picLocks noChangeAspect="1"/>
          </p:cNvPicPr>
          <p:nvPr/>
        </p:nvPicPr>
        <p:blipFill>
          <a:blip r:embed="rId2"/>
          <a:stretch>
            <a:fillRect/>
          </a:stretch>
        </p:blipFill>
        <p:spPr>
          <a:xfrm>
            <a:off x="6705600" y="0"/>
            <a:ext cx="5486400" cy="6858000"/>
          </a:xfrm>
          <a:prstGeom prst="rect">
            <a:avLst/>
          </a:prstGeom>
        </p:spPr>
      </p:pic>
      <p:sp>
        <p:nvSpPr>
          <p:cNvPr id="9" name="Text 0">
            <a:extLst>
              <a:ext uri="{FF2B5EF4-FFF2-40B4-BE49-F238E27FC236}">
                <a16:creationId xmlns:a16="http://schemas.microsoft.com/office/drawing/2014/main" id="{73AD0B1B-3731-E866-D9EB-C003DB7C83E5}"/>
              </a:ext>
            </a:extLst>
          </p:cNvPr>
          <p:cNvSpPr/>
          <p:nvPr/>
        </p:nvSpPr>
        <p:spPr>
          <a:xfrm>
            <a:off x="1327190" y="0"/>
            <a:ext cx="5670590" cy="708779"/>
          </a:xfrm>
          <a:prstGeom prst="rect">
            <a:avLst/>
          </a:prstGeom>
          <a:noFill/>
          <a:ln/>
        </p:spPr>
        <p:txBody>
          <a:bodyPr wrap="none" lIns="0" tIns="0" rIns="0" bIns="0" rtlCol="0" anchor="t"/>
          <a:lstStyle/>
          <a:p>
            <a:pPr>
              <a:lnSpc>
                <a:spcPct val="90000"/>
              </a:lnSpc>
              <a:spcBef>
                <a:spcPct val="0"/>
              </a:spcBef>
              <a:buNone/>
            </a:pPr>
            <a:r>
              <a:rPr lang="en-US" sz="3200" cap="all" dirty="0">
                <a:solidFill>
                  <a:schemeClr val="accent1"/>
                </a:solidFill>
                <a:latin typeface="+mj-lt"/>
                <a:ea typeface="+mj-ea"/>
                <a:cs typeface="+mj-cs"/>
              </a:rPr>
              <a:t>Choix du Terrain</a:t>
            </a:r>
          </a:p>
        </p:txBody>
      </p:sp>
      <p:grpSp>
        <p:nvGrpSpPr>
          <p:cNvPr id="29" name="Groupe 28">
            <a:extLst>
              <a:ext uri="{FF2B5EF4-FFF2-40B4-BE49-F238E27FC236}">
                <a16:creationId xmlns:a16="http://schemas.microsoft.com/office/drawing/2014/main" id="{E89FA314-2E4E-DBB1-5DEA-36ABA444EEBE}"/>
              </a:ext>
            </a:extLst>
          </p:cNvPr>
          <p:cNvGrpSpPr/>
          <p:nvPr/>
        </p:nvGrpSpPr>
        <p:grpSpPr>
          <a:xfrm>
            <a:off x="71300" y="3731189"/>
            <a:ext cx="2291953" cy="3453051"/>
            <a:chOff x="-168588" y="3265523"/>
            <a:chExt cx="2291953" cy="3453051"/>
          </a:xfrm>
        </p:grpSpPr>
        <p:pic>
          <p:nvPicPr>
            <p:cNvPr id="11" name="Image 1" descr="preencoded.png">
              <a:extLst>
                <a:ext uri="{FF2B5EF4-FFF2-40B4-BE49-F238E27FC236}">
                  <a16:creationId xmlns:a16="http://schemas.microsoft.com/office/drawing/2014/main" id="{F515B181-30AF-2ACD-3C60-633B9260C77A}"/>
                </a:ext>
              </a:extLst>
            </p:cNvPr>
            <p:cNvPicPr>
              <a:picLocks noChangeAspect="1"/>
            </p:cNvPicPr>
            <p:nvPr/>
          </p:nvPicPr>
          <p:blipFill>
            <a:blip r:embed="rId3"/>
            <a:stretch>
              <a:fillRect/>
            </a:stretch>
          </p:blipFill>
          <p:spPr>
            <a:xfrm>
              <a:off x="-168588" y="3265523"/>
              <a:ext cx="566976" cy="566976"/>
            </a:xfrm>
            <a:prstGeom prst="rect">
              <a:avLst/>
            </a:prstGeom>
          </p:spPr>
        </p:pic>
        <p:sp>
          <p:nvSpPr>
            <p:cNvPr id="13" name="Text 1">
              <a:extLst>
                <a:ext uri="{FF2B5EF4-FFF2-40B4-BE49-F238E27FC236}">
                  <a16:creationId xmlns:a16="http://schemas.microsoft.com/office/drawing/2014/main" id="{B5549E79-1F65-10DB-CE9B-5F2AE6BAD28A}"/>
                </a:ext>
              </a:extLst>
            </p:cNvPr>
            <p:cNvSpPr/>
            <p:nvPr/>
          </p:nvSpPr>
          <p:spPr>
            <a:xfrm>
              <a:off x="-168588" y="4059313"/>
              <a:ext cx="2291953" cy="708660"/>
            </a:xfrm>
            <a:prstGeom prst="rect">
              <a:avLst/>
            </a:prstGeom>
            <a:noFill/>
            <a:ln/>
          </p:spPr>
          <p:txBody>
            <a:bodyPr wrap="square" lIns="0" tIns="0" rIns="0" bIns="0" rtlCol="0" anchor="t"/>
            <a:lstStyle/>
            <a:p>
              <a:pPr marL="0" indent="0" algn="l">
                <a:lnSpc>
                  <a:spcPts val="2750"/>
                </a:lnSpc>
                <a:buNone/>
              </a:pPr>
              <a:r>
                <a:rPr lang="en-US" sz="2200" b="1" kern="0" spc="-67" dirty="0">
                  <a:solidFill>
                    <a:srgbClr val="E5E0DF"/>
                  </a:solidFill>
                  <a:latin typeface="Inter Bold" pitchFamily="34" charset="0"/>
                  <a:ea typeface="Inter Bold" pitchFamily="34" charset="-122"/>
                  <a:cs typeface="Inter Bold" pitchFamily="34" charset="-120"/>
                </a:rPr>
                <a:t>Établissements PACA</a:t>
              </a:r>
              <a:endParaRPr lang="en-US" sz="2200" dirty="0"/>
            </a:p>
          </p:txBody>
        </p:sp>
        <p:sp>
          <p:nvSpPr>
            <p:cNvPr id="15" name="Text 2">
              <a:extLst>
                <a:ext uri="{FF2B5EF4-FFF2-40B4-BE49-F238E27FC236}">
                  <a16:creationId xmlns:a16="http://schemas.microsoft.com/office/drawing/2014/main" id="{791F3985-73D5-D926-F0E2-69792285430C}"/>
                </a:ext>
              </a:extLst>
            </p:cNvPr>
            <p:cNvSpPr/>
            <p:nvPr/>
          </p:nvSpPr>
          <p:spPr>
            <a:xfrm>
              <a:off x="-168588" y="4904061"/>
              <a:ext cx="2291953" cy="1814513"/>
            </a:xfrm>
            <a:prstGeom prst="rect">
              <a:avLst/>
            </a:prstGeom>
            <a:noFill/>
            <a:ln/>
          </p:spPr>
          <p:txBody>
            <a:bodyPr wrap="square" lIns="0" tIns="0" rIns="0" bIns="0" rtlCol="0" anchor="t"/>
            <a:lstStyle/>
            <a:p>
              <a:pPr marL="0" indent="0" algn="l">
                <a:lnSpc>
                  <a:spcPts val="2850"/>
                </a:lnSpc>
                <a:buNone/>
              </a:pPr>
              <a:r>
                <a:rPr lang="en-US" sz="1750" kern="0" spc="-36" dirty="0">
                  <a:solidFill>
                    <a:srgbClr val="E5E0DF"/>
                  </a:solidFill>
                  <a:latin typeface="Inter" pitchFamily="34" charset="0"/>
                  <a:ea typeface="Inter" pitchFamily="34" charset="-122"/>
                  <a:cs typeface="Inter" pitchFamily="34" charset="-120"/>
                </a:rPr>
                <a:t>Plusieurs établissements de santé. Situés en région Provence-Alpes-Côte d’Azur.</a:t>
              </a:r>
              <a:endParaRPr lang="en-US" sz="1750" dirty="0"/>
            </a:p>
          </p:txBody>
        </p:sp>
      </p:grpSp>
      <p:grpSp>
        <p:nvGrpSpPr>
          <p:cNvPr id="30" name="Groupe 29">
            <a:extLst>
              <a:ext uri="{FF2B5EF4-FFF2-40B4-BE49-F238E27FC236}">
                <a16:creationId xmlns:a16="http://schemas.microsoft.com/office/drawing/2014/main" id="{88226268-F309-9821-6875-EFABC146AA49}"/>
              </a:ext>
            </a:extLst>
          </p:cNvPr>
          <p:cNvGrpSpPr/>
          <p:nvPr/>
        </p:nvGrpSpPr>
        <p:grpSpPr>
          <a:xfrm>
            <a:off x="2675191" y="2559970"/>
            <a:ext cx="2292072" cy="3098721"/>
            <a:chOff x="2463526" y="3265523"/>
            <a:chExt cx="2292072" cy="3098721"/>
          </a:xfrm>
        </p:grpSpPr>
        <p:pic>
          <p:nvPicPr>
            <p:cNvPr id="17" name="Image 2" descr="preencoded.png">
              <a:extLst>
                <a:ext uri="{FF2B5EF4-FFF2-40B4-BE49-F238E27FC236}">
                  <a16:creationId xmlns:a16="http://schemas.microsoft.com/office/drawing/2014/main" id="{63417A2E-21C7-36E8-2A31-48160298966C}"/>
                </a:ext>
              </a:extLst>
            </p:cNvPr>
            <p:cNvPicPr>
              <a:picLocks noChangeAspect="1"/>
            </p:cNvPicPr>
            <p:nvPr/>
          </p:nvPicPr>
          <p:blipFill>
            <a:blip r:embed="rId4"/>
            <a:stretch>
              <a:fillRect/>
            </a:stretch>
          </p:blipFill>
          <p:spPr>
            <a:xfrm>
              <a:off x="2463526" y="3265523"/>
              <a:ext cx="566976" cy="566976"/>
            </a:xfrm>
            <a:prstGeom prst="rect">
              <a:avLst/>
            </a:prstGeom>
          </p:spPr>
        </p:pic>
        <p:sp>
          <p:nvSpPr>
            <p:cNvPr id="19" name="Text 3">
              <a:extLst>
                <a:ext uri="{FF2B5EF4-FFF2-40B4-BE49-F238E27FC236}">
                  <a16:creationId xmlns:a16="http://schemas.microsoft.com/office/drawing/2014/main" id="{60B005CD-792D-7632-10A1-B9D90563FD05}"/>
                </a:ext>
              </a:extLst>
            </p:cNvPr>
            <p:cNvSpPr/>
            <p:nvPr/>
          </p:nvSpPr>
          <p:spPr>
            <a:xfrm>
              <a:off x="2463526" y="4059313"/>
              <a:ext cx="2292072" cy="354330"/>
            </a:xfrm>
            <a:prstGeom prst="rect">
              <a:avLst/>
            </a:prstGeom>
            <a:noFill/>
            <a:ln/>
          </p:spPr>
          <p:txBody>
            <a:bodyPr wrap="none" lIns="0" tIns="0" rIns="0" bIns="0" rtlCol="0" anchor="t"/>
            <a:lstStyle/>
            <a:p>
              <a:pPr marL="0" indent="0" algn="l">
                <a:lnSpc>
                  <a:spcPts val="2750"/>
                </a:lnSpc>
                <a:buNone/>
              </a:pPr>
              <a:r>
                <a:rPr lang="en-US" sz="2200" b="1" kern="0" spc="-67" dirty="0">
                  <a:solidFill>
                    <a:srgbClr val="E5E0DF"/>
                  </a:solidFill>
                  <a:latin typeface="Inter Bold" pitchFamily="34" charset="0"/>
                  <a:ea typeface="Inter Bold" pitchFamily="34" charset="-122"/>
                  <a:cs typeface="Inter Bold" pitchFamily="34" charset="-120"/>
                </a:rPr>
                <a:t>SIH Avancés</a:t>
              </a:r>
              <a:endParaRPr lang="en-US" sz="2200" dirty="0"/>
            </a:p>
          </p:txBody>
        </p:sp>
        <p:sp>
          <p:nvSpPr>
            <p:cNvPr id="21" name="Text 4">
              <a:extLst>
                <a:ext uri="{FF2B5EF4-FFF2-40B4-BE49-F238E27FC236}">
                  <a16:creationId xmlns:a16="http://schemas.microsoft.com/office/drawing/2014/main" id="{F420134B-A4CA-245B-E8E1-813CDE6F8A0B}"/>
                </a:ext>
              </a:extLst>
            </p:cNvPr>
            <p:cNvSpPr/>
            <p:nvPr/>
          </p:nvSpPr>
          <p:spPr>
            <a:xfrm>
              <a:off x="2463526" y="4549731"/>
              <a:ext cx="2292072" cy="1814513"/>
            </a:xfrm>
            <a:prstGeom prst="rect">
              <a:avLst/>
            </a:prstGeom>
            <a:noFill/>
            <a:ln/>
          </p:spPr>
          <p:txBody>
            <a:bodyPr wrap="square" lIns="0" tIns="0" rIns="0" bIns="0" rtlCol="0" anchor="t"/>
            <a:lstStyle/>
            <a:p>
              <a:pPr marL="0" indent="0" algn="l">
                <a:lnSpc>
                  <a:spcPts val="2850"/>
                </a:lnSpc>
                <a:buNone/>
              </a:pPr>
              <a:r>
                <a:rPr lang="en-US" sz="1750" kern="0" spc="-36" dirty="0">
                  <a:solidFill>
                    <a:srgbClr val="E5E0DF"/>
                  </a:solidFill>
                  <a:latin typeface="Inter" pitchFamily="34" charset="0"/>
                  <a:ea typeface="Inter" pitchFamily="34" charset="-122"/>
                  <a:cs typeface="Inter" pitchFamily="34" charset="-120"/>
                </a:rPr>
                <a:t>Systèmes d'information hospitaliers avancés. Solutions numériques intégrées.</a:t>
              </a:r>
              <a:endParaRPr lang="en-US" sz="1750" dirty="0"/>
            </a:p>
          </p:txBody>
        </p:sp>
      </p:grpSp>
      <p:grpSp>
        <p:nvGrpSpPr>
          <p:cNvPr id="31" name="Groupe 30">
            <a:extLst>
              <a:ext uri="{FF2B5EF4-FFF2-40B4-BE49-F238E27FC236}">
                <a16:creationId xmlns:a16="http://schemas.microsoft.com/office/drawing/2014/main" id="{846DC517-45C4-C616-2718-BDFFF54EE073}"/>
              </a:ext>
            </a:extLst>
          </p:cNvPr>
          <p:cNvGrpSpPr/>
          <p:nvPr/>
        </p:nvGrpSpPr>
        <p:grpSpPr>
          <a:xfrm>
            <a:off x="4714763" y="358638"/>
            <a:ext cx="2291953" cy="3453051"/>
            <a:chOff x="5095760" y="3265523"/>
            <a:chExt cx="2291953" cy="3453051"/>
          </a:xfrm>
        </p:grpSpPr>
        <p:pic>
          <p:nvPicPr>
            <p:cNvPr id="23" name="Image 3" descr="preencoded.png">
              <a:extLst>
                <a:ext uri="{FF2B5EF4-FFF2-40B4-BE49-F238E27FC236}">
                  <a16:creationId xmlns:a16="http://schemas.microsoft.com/office/drawing/2014/main" id="{58D728D4-5C81-1896-97E5-6A018D134603}"/>
                </a:ext>
              </a:extLst>
            </p:cNvPr>
            <p:cNvPicPr>
              <a:picLocks noChangeAspect="1"/>
            </p:cNvPicPr>
            <p:nvPr/>
          </p:nvPicPr>
          <p:blipFill>
            <a:blip r:embed="rId5"/>
            <a:stretch>
              <a:fillRect/>
            </a:stretch>
          </p:blipFill>
          <p:spPr>
            <a:xfrm>
              <a:off x="5095760" y="3265523"/>
              <a:ext cx="566976" cy="566976"/>
            </a:xfrm>
            <a:prstGeom prst="rect">
              <a:avLst/>
            </a:prstGeom>
          </p:spPr>
        </p:pic>
        <p:sp>
          <p:nvSpPr>
            <p:cNvPr id="25" name="Text 5">
              <a:extLst>
                <a:ext uri="{FF2B5EF4-FFF2-40B4-BE49-F238E27FC236}">
                  <a16:creationId xmlns:a16="http://schemas.microsoft.com/office/drawing/2014/main" id="{0685ABE7-F775-ED79-84BD-485B578EE4EF}"/>
                </a:ext>
              </a:extLst>
            </p:cNvPr>
            <p:cNvSpPr/>
            <p:nvPr/>
          </p:nvSpPr>
          <p:spPr>
            <a:xfrm>
              <a:off x="5095760" y="4059313"/>
              <a:ext cx="2291953" cy="708660"/>
            </a:xfrm>
            <a:prstGeom prst="rect">
              <a:avLst/>
            </a:prstGeom>
            <a:noFill/>
            <a:ln/>
          </p:spPr>
          <p:txBody>
            <a:bodyPr wrap="square" lIns="0" tIns="0" rIns="0" bIns="0" rtlCol="0" anchor="t"/>
            <a:lstStyle/>
            <a:p>
              <a:pPr marL="0" indent="0" algn="l">
                <a:lnSpc>
                  <a:spcPts val="2750"/>
                </a:lnSpc>
                <a:buNone/>
              </a:pPr>
              <a:r>
                <a:rPr lang="en-US" sz="2200" b="1" kern="0" spc="-67" dirty="0">
                  <a:solidFill>
                    <a:srgbClr val="E5E0DF"/>
                  </a:solidFill>
                  <a:latin typeface="Inter Bold" pitchFamily="34" charset="0"/>
                  <a:ea typeface="Inter Bold" pitchFamily="34" charset="-122"/>
                  <a:cs typeface="Inter Bold" pitchFamily="34" charset="-120"/>
                </a:rPr>
                <a:t>Tendances Communes</a:t>
              </a:r>
              <a:endParaRPr lang="en-US" sz="2200" dirty="0"/>
            </a:p>
          </p:txBody>
        </p:sp>
        <p:sp>
          <p:nvSpPr>
            <p:cNvPr id="27" name="Text 6">
              <a:extLst>
                <a:ext uri="{FF2B5EF4-FFF2-40B4-BE49-F238E27FC236}">
                  <a16:creationId xmlns:a16="http://schemas.microsoft.com/office/drawing/2014/main" id="{6696A6D3-1F75-1295-5EE6-7C106D7BC40B}"/>
                </a:ext>
              </a:extLst>
            </p:cNvPr>
            <p:cNvSpPr/>
            <p:nvPr/>
          </p:nvSpPr>
          <p:spPr>
            <a:xfrm>
              <a:off x="5095760" y="4904061"/>
              <a:ext cx="2291953" cy="1814513"/>
            </a:xfrm>
            <a:prstGeom prst="rect">
              <a:avLst/>
            </a:prstGeom>
            <a:noFill/>
            <a:ln/>
          </p:spPr>
          <p:txBody>
            <a:bodyPr wrap="square" lIns="0" tIns="0" rIns="0" bIns="0" rtlCol="0" anchor="t"/>
            <a:lstStyle/>
            <a:p>
              <a:pPr marL="0" indent="0" algn="l">
                <a:lnSpc>
                  <a:spcPts val="2850"/>
                </a:lnSpc>
                <a:buNone/>
              </a:pPr>
              <a:r>
                <a:rPr lang="en-US" sz="1750" kern="0" spc="-36" dirty="0">
                  <a:solidFill>
                    <a:srgbClr val="E5E0DF"/>
                  </a:solidFill>
                  <a:latin typeface="Inter" pitchFamily="34" charset="0"/>
                  <a:ea typeface="Inter" pitchFamily="34" charset="-122"/>
                  <a:cs typeface="Inter" pitchFamily="34" charset="-120"/>
                </a:rPr>
                <a:t>Identification des tendances communes. Spécificités propres à chaque structure.</a:t>
              </a:r>
              <a:endParaRPr lang="en-US" sz="1750" dirty="0"/>
            </a:p>
          </p:txBody>
        </p:sp>
      </p:grpSp>
    </p:spTree>
    <p:extLst>
      <p:ext uri="{BB962C8B-B14F-4D97-AF65-F5344CB8AC3E}">
        <p14:creationId xmlns:p14="http://schemas.microsoft.com/office/powerpoint/2010/main" val="39736318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a:extLst>
              <a:ext uri="{FF2B5EF4-FFF2-40B4-BE49-F238E27FC236}">
                <a16:creationId xmlns:a16="http://schemas.microsoft.com/office/drawing/2014/main" id="{51A5A7EF-6375-DDB0-E52E-898064251C92}"/>
              </a:ext>
            </a:extLst>
          </p:cNvPr>
          <p:cNvSpPr>
            <a:spLocks noGrp="1"/>
          </p:cNvSpPr>
          <p:nvPr>
            <p:ph type="ftr" sz="quarter" idx="11"/>
          </p:nvPr>
        </p:nvSpPr>
        <p:spPr>
          <a:xfrm>
            <a:off x="4490153" y="6356350"/>
            <a:ext cx="4114800" cy="365125"/>
          </a:xfrm>
        </p:spPr>
        <p:txBody>
          <a:bodyPr/>
          <a:lstStyle/>
          <a:p>
            <a:pPr rtl="0"/>
            <a:r>
              <a:rPr lang="fr-FR" dirty="0"/>
              <a:t>Présentation méthodologie de recherche </a:t>
            </a:r>
          </a:p>
        </p:txBody>
      </p:sp>
      <p:sp>
        <p:nvSpPr>
          <p:cNvPr id="6" name="Espace réservé du numéro de diapositive 5">
            <a:extLst>
              <a:ext uri="{FF2B5EF4-FFF2-40B4-BE49-F238E27FC236}">
                <a16:creationId xmlns:a16="http://schemas.microsoft.com/office/drawing/2014/main" id="{5DD34EB5-03EA-A0D3-C4AC-97F2DE1D34B5}"/>
              </a:ext>
            </a:extLst>
          </p:cNvPr>
          <p:cNvSpPr>
            <a:spLocks noGrp="1"/>
          </p:cNvSpPr>
          <p:nvPr>
            <p:ph type="sldNum" sz="quarter" idx="12"/>
          </p:nvPr>
        </p:nvSpPr>
        <p:spPr/>
        <p:txBody>
          <a:bodyPr/>
          <a:lstStyle/>
          <a:p>
            <a:pPr rtl="0"/>
            <a:fld id="{9FF96520-E4CE-4EAD-8ABF-1D2297D6B3AA}" type="slidenum">
              <a:rPr lang="fr-FR" noProof="0" smtClean="0"/>
              <a:pPr rtl="0"/>
              <a:t>7</a:t>
            </a:fld>
            <a:endParaRPr lang="fr-FR" noProof="0"/>
          </a:p>
        </p:txBody>
      </p:sp>
      <p:pic>
        <p:nvPicPr>
          <p:cNvPr id="8" name="Image 0" descr="preencoded.png">
            <a:extLst>
              <a:ext uri="{FF2B5EF4-FFF2-40B4-BE49-F238E27FC236}">
                <a16:creationId xmlns:a16="http://schemas.microsoft.com/office/drawing/2014/main" id="{42336A53-4AEF-0190-C37E-1BEF47D3DA4A}"/>
              </a:ext>
            </a:extLst>
          </p:cNvPr>
          <p:cNvPicPr>
            <a:picLocks noChangeAspect="1"/>
          </p:cNvPicPr>
          <p:nvPr/>
        </p:nvPicPr>
        <p:blipFill>
          <a:blip r:embed="rId2"/>
          <a:stretch>
            <a:fillRect/>
          </a:stretch>
        </p:blipFill>
        <p:spPr>
          <a:xfrm>
            <a:off x="0" y="0"/>
            <a:ext cx="5486400" cy="6858000"/>
          </a:xfrm>
          <a:prstGeom prst="rect">
            <a:avLst/>
          </a:prstGeom>
        </p:spPr>
      </p:pic>
      <p:grpSp>
        <p:nvGrpSpPr>
          <p:cNvPr id="29" name="Groupe 28">
            <a:extLst>
              <a:ext uri="{FF2B5EF4-FFF2-40B4-BE49-F238E27FC236}">
                <a16:creationId xmlns:a16="http://schemas.microsoft.com/office/drawing/2014/main" id="{627945CF-BBD7-6394-126D-B512A23A9118}"/>
              </a:ext>
            </a:extLst>
          </p:cNvPr>
          <p:cNvGrpSpPr/>
          <p:nvPr/>
        </p:nvGrpSpPr>
        <p:grpSpPr>
          <a:xfrm>
            <a:off x="5673417" y="196499"/>
            <a:ext cx="6518583" cy="6058496"/>
            <a:chOff x="6280190" y="1085493"/>
            <a:chExt cx="7556421" cy="6058496"/>
          </a:xfrm>
        </p:grpSpPr>
        <p:sp>
          <p:nvSpPr>
            <p:cNvPr id="10" name="Text 0">
              <a:extLst>
                <a:ext uri="{FF2B5EF4-FFF2-40B4-BE49-F238E27FC236}">
                  <a16:creationId xmlns:a16="http://schemas.microsoft.com/office/drawing/2014/main" id="{ED654C30-8C8E-2D83-A019-EF4873381FB2}"/>
                </a:ext>
              </a:extLst>
            </p:cNvPr>
            <p:cNvSpPr/>
            <p:nvPr/>
          </p:nvSpPr>
          <p:spPr>
            <a:xfrm>
              <a:off x="6280190" y="1085493"/>
              <a:ext cx="5774769" cy="708779"/>
            </a:xfrm>
            <a:prstGeom prst="rect">
              <a:avLst/>
            </a:prstGeom>
          </p:spPr>
          <p:txBody>
            <a:bodyPr wrap="none" lIns="0" tIns="0" rIns="0" bIns="0" rtlCol="0" anchor="t"/>
            <a:lstStyle/>
            <a:p>
              <a:pPr indent="0">
                <a:lnSpc>
                  <a:spcPct val="90000"/>
                </a:lnSpc>
                <a:spcBef>
                  <a:spcPct val="0"/>
                </a:spcBef>
              </a:pPr>
              <a:r>
                <a:rPr lang="en-US" sz="3200" cap="all" dirty="0">
                  <a:solidFill>
                    <a:schemeClr val="accent1"/>
                  </a:solidFill>
                  <a:latin typeface="+mj-lt"/>
                  <a:ea typeface="+mj-ea"/>
                  <a:cs typeface="+mj-cs"/>
                </a:rPr>
                <a:t>Choix de la Population</a:t>
              </a:r>
            </a:p>
          </p:txBody>
        </p:sp>
        <p:pic>
          <p:nvPicPr>
            <p:cNvPr id="12" name="Image 1" descr="preencoded.png">
              <a:extLst>
                <a:ext uri="{FF2B5EF4-FFF2-40B4-BE49-F238E27FC236}">
                  <a16:creationId xmlns:a16="http://schemas.microsoft.com/office/drawing/2014/main" id="{C6C7DEE4-7372-0259-6802-F397455B9C91}"/>
                </a:ext>
              </a:extLst>
            </p:cNvPr>
            <p:cNvPicPr>
              <a:picLocks noChangeAspect="1"/>
            </p:cNvPicPr>
            <p:nvPr/>
          </p:nvPicPr>
          <p:blipFill>
            <a:blip r:embed="rId3"/>
            <a:stretch>
              <a:fillRect/>
            </a:stretch>
          </p:blipFill>
          <p:spPr>
            <a:xfrm>
              <a:off x="6280190" y="2134433"/>
              <a:ext cx="1134070" cy="1669852"/>
            </a:xfrm>
            <a:prstGeom prst="rect">
              <a:avLst/>
            </a:prstGeom>
          </p:spPr>
        </p:pic>
        <p:sp>
          <p:nvSpPr>
            <p:cNvPr id="14" name="Text 1">
              <a:extLst>
                <a:ext uri="{FF2B5EF4-FFF2-40B4-BE49-F238E27FC236}">
                  <a16:creationId xmlns:a16="http://schemas.microsoft.com/office/drawing/2014/main" id="{27448FD9-1A05-9C39-6A9D-EA80A1B314AE}"/>
                </a:ext>
              </a:extLst>
            </p:cNvPr>
            <p:cNvSpPr/>
            <p:nvPr/>
          </p:nvSpPr>
          <p:spPr>
            <a:xfrm>
              <a:off x="7754422" y="2361248"/>
              <a:ext cx="2835235" cy="354330"/>
            </a:xfrm>
            <a:prstGeom prst="rect">
              <a:avLst/>
            </a:prstGeom>
            <a:noFill/>
            <a:ln/>
          </p:spPr>
          <p:txBody>
            <a:bodyPr wrap="none" lIns="0" tIns="0" rIns="0" bIns="0" rtlCol="0" anchor="t"/>
            <a:lstStyle/>
            <a:p>
              <a:pPr marL="0" indent="0" algn="l">
                <a:lnSpc>
                  <a:spcPts val="2750"/>
                </a:lnSpc>
                <a:buNone/>
              </a:pPr>
              <a:r>
                <a:rPr lang="en-US" sz="2200" b="1" kern="0" spc="-67" dirty="0">
                  <a:solidFill>
                    <a:srgbClr val="E5E0DF"/>
                  </a:solidFill>
                  <a:latin typeface="Inter Bold" pitchFamily="34" charset="0"/>
                  <a:ea typeface="Inter Bold" pitchFamily="34" charset="-122"/>
                  <a:cs typeface="Inter Bold" pitchFamily="34" charset="-120"/>
                </a:rPr>
                <a:t>Diversité</a:t>
              </a:r>
              <a:endParaRPr lang="en-US" sz="2200" dirty="0"/>
            </a:p>
          </p:txBody>
        </p:sp>
        <p:sp>
          <p:nvSpPr>
            <p:cNvPr id="16" name="Text 2">
              <a:extLst>
                <a:ext uri="{FF2B5EF4-FFF2-40B4-BE49-F238E27FC236}">
                  <a16:creationId xmlns:a16="http://schemas.microsoft.com/office/drawing/2014/main" id="{E767C38E-6F7C-D45D-5014-197BB83785DF}"/>
                </a:ext>
              </a:extLst>
            </p:cNvPr>
            <p:cNvSpPr/>
            <p:nvPr/>
          </p:nvSpPr>
          <p:spPr>
            <a:xfrm>
              <a:off x="7754422" y="2851666"/>
              <a:ext cx="6082189" cy="725805"/>
            </a:xfrm>
            <a:prstGeom prst="rect">
              <a:avLst/>
            </a:prstGeom>
            <a:noFill/>
            <a:ln/>
          </p:spPr>
          <p:txBody>
            <a:bodyPr wrap="square" lIns="0" tIns="0" rIns="0" bIns="0" rtlCol="0" anchor="t"/>
            <a:lstStyle/>
            <a:p>
              <a:pPr marL="0" indent="0" algn="l">
                <a:lnSpc>
                  <a:spcPts val="2850"/>
                </a:lnSpc>
                <a:buNone/>
              </a:pPr>
              <a:r>
                <a:rPr lang="en-US" sz="1750" kern="0" spc="-36" dirty="0">
                  <a:solidFill>
                    <a:srgbClr val="E5E0DF"/>
                  </a:solidFill>
                  <a:latin typeface="Inter" pitchFamily="34" charset="0"/>
                  <a:ea typeface="Inter" pitchFamily="34" charset="-122"/>
                  <a:cs typeface="Inter" pitchFamily="34" charset="-120"/>
                </a:rPr>
                <a:t>Cadres de santé, infirmières, aides-soignantes. Exploration sous plusieurs angles.</a:t>
              </a:r>
              <a:endParaRPr lang="en-US" sz="1750" dirty="0"/>
            </a:p>
          </p:txBody>
        </p:sp>
        <p:pic>
          <p:nvPicPr>
            <p:cNvPr id="18" name="Image 2" descr="preencoded.png">
              <a:extLst>
                <a:ext uri="{FF2B5EF4-FFF2-40B4-BE49-F238E27FC236}">
                  <a16:creationId xmlns:a16="http://schemas.microsoft.com/office/drawing/2014/main" id="{F2EFCABA-D206-002C-A427-B95C9162A14C}"/>
                </a:ext>
              </a:extLst>
            </p:cNvPr>
            <p:cNvPicPr>
              <a:picLocks noChangeAspect="1"/>
            </p:cNvPicPr>
            <p:nvPr/>
          </p:nvPicPr>
          <p:blipFill>
            <a:blip r:embed="rId4"/>
            <a:stretch>
              <a:fillRect/>
            </a:stretch>
          </p:blipFill>
          <p:spPr>
            <a:xfrm>
              <a:off x="6280190" y="3804285"/>
              <a:ext cx="1134070" cy="1669852"/>
            </a:xfrm>
            <a:prstGeom prst="rect">
              <a:avLst/>
            </a:prstGeom>
          </p:spPr>
        </p:pic>
        <p:sp>
          <p:nvSpPr>
            <p:cNvPr id="20" name="Text 3">
              <a:extLst>
                <a:ext uri="{FF2B5EF4-FFF2-40B4-BE49-F238E27FC236}">
                  <a16:creationId xmlns:a16="http://schemas.microsoft.com/office/drawing/2014/main" id="{8F1739EA-2251-9816-616C-A04CE8735181}"/>
                </a:ext>
              </a:extLst>
            </p:cNvPr>
            <p:cNvSpPr/>
            <p:nvPr/>
          </p:nvSpPr>
          <p:spPr>
            <a:xfrm>
              <a:off x="7754422" y="4031099"/>
              <a:ext cx="2835235" cy="354330"/>
            </a:xfrm>
            <a:prstGeom prst="rect">
              <a:avLst/>
            </a:prstGeom>
            <a:noFill/>
            <a:ln/>
          </p:spPr>
          <p:txBody>
            <a:bodyPr wrap="none" lIns="0" tIns="0" rIns="0" bIns="0" rtlCol="0" anchor="t"/>
            <a:lstStyle/>
            <a:p>
              <a:pPr marL="0" indent="0" algn="l">
                <a:lnSpc>
                  <a:spcPts val="2750"/>
                </a:lnSpc>
                <a:buNone/>
              </a:pPr>
              <a:r>
                <a:rPr lang="en-US" sz="2200" b="1" kern="0" spc="-67" dirty="0">
                  <a:solidFill>
                    <a:srgbClr val="E5E0DF"/>
                  </a:solidFill>
                  <a:latin typeface="Inter Bold" pitchFamily="34" charset="0"/>
                  <a:ea typeface="Inter Bold" pitchFamily="34" charset="-122"/>
                  <a:cs typeface="Inter Bold" pitchFamily="34" charset="-120"/>
                </a:rPr>
                <a:t>Expérience</a:t>
              </a:r>
              <a:endParaRPr lang="en-US" sz="2200" dirty="0"/>
            </a:p>
          </p:txBody>
        </p:sp>
        <p:sp>
          <p:nvSpPr>
            <p:cNvPr id="22" name="Text 4">
              <a:extLst>
                <a:ext uri="{FF2B5EF4-FFF2-40B4-BE49-F238E27FC236}">
                  <a16:creationId xmlns:a16="http://schemas.microsoft.com/office/drawing/2014/main" id="{8CCB340A-0018-2C40-C37F-DCC75C0E0D27}"/>
                </a:ext>
              </a:extLst>
            </p:cNvPr>
            <p:cNvSpPr/>
            <p:nvPr/>
          </p:nvSpPr>
          <p:spPr>
            <a:xfrm>
              <a:off x="7754422" y="4521517"/>
              <a:ext cx="6082189" cy="725805"/>
            </a:xfrm>
            <a:prstGeom prst="rect">
              <a:avLst/>
            </a:prstGeom>
            <a:noFill/>
            <a:ln/>
          </p:spPr>
          <p:txBody>
            <a:bodyPr wrap="square" lIns="0" tIns="0" rIns="0" bIns="0" rtlCol="0" anchor="t"/>
            <a:lstStyle/>
            <a:p>
              <a:pPr marL="0" indent="0" algn="l">
                <a:lnSpc>
                  <a:spcPts val="2850"/>
                </a:lnSpc>
                <a:buNone/>
              </a:pPr>
              <a:r>
                <a:rPr lang="en-US" sz="1750" kern="0" spc="-36" dirty="0">
                  <a:solidFill>
                    <a:srgbClr val="E5E0DF"/>
                  </a:solidFill>
                  <a:latin typeface="Inter" pitchFamily="34" charset="0"/>
                  <a:ea typeface="Inter" pitchFamily="34" charset="-122"/>
                  <a:cs typeface="Inter" pitchFamily="34" charset="-120"/>
                </a:rPr>
                <a:t>Professionnels ayant une expérience. Technologies numériques et management agile.</a:t>
              </a:r>
              <a:endParaRPr lang="en-US" sz="1750" dirty="0"/>
            </a:p>
          </p:txBody>
        </p:sp>
        <p:pic>
          <p:nvPicPr>
            <p:cNvPr id="24" name="Image 3" descr="preencoded.png">
              <a:extLst>
                <a:ext uri="{FF2B5EF4-FFF2-40B4-BE49-F238E27FC236}">
                  <a16:creationId xmlns:a16="http://schemas.microsoft.com/office/drawing/2014/main" id="{4148E4D8-ED7A-FF8B-D391-CD1C2A61E493}"/>
                </a:ext>
              </a:extLst>
            </p:cNvPr>
            <p:cNvPicPr>
              <a:picLocks noChangeAspect="1"/>
            </p:cNvPicPr>
            <p:nvPr/>
          </p:nvPicPr>
          <p:blipFill>
            <a:blip r:embed="rId5"/>
            <a:stretch>
              <a:fillRect/>
            </a:stretch>
          </p:blipFill>
          <p:spPr>
            <a:xfrm>
              <a:off x="6280190" y="5474137"/>
              <a:ext cx="1134070" cy="1669852"/>
            </a:xfrm>
            <a:prstGeom prst="rect">
              <a:avLst/>
            </a:prstGeom>
          </p:spPr>
        </p:pic>
        <p:sp>
          <p:nvSpPr>
            <p:cNvPr id="26" name="Text 5">
              <a:extLst>
                <a:ext uri="{FF2B5EF4-FFF2-40B4-BE49-F238E27FC236}">
                  <a16:creationId xmlns:a16="http://schemas.microsoft.com/office/drawing/2014/main" id="{F8265FD9-C52D-6F2B-3821-95FAF7136E10}"/>
                </a:ext>
              </a:extLst>
            </p:cNvPr>
            <p:cNvSpPr/>
            <p:nvPr/>
          </p:nvSpPr>
          <p:spPr>
            <a:xfrm>
              <a:off x="7754422" y="5700951"/>
              <a:ext cx="2835235" cy="354330"/>
            </a:xfrm>
            <a:prstGeom prst="rect">
              <a:avLst/>
            </a:prstGeom>
            <a:noFill/>
            <a:ln/>
          </p:spPr>
          <p:txBody>
            <a:bodyPr wrap="none" lIns="0" tIns="0" rIns="0" bIns="0" rtlCol="0" anchor="t"/>
            <a:lstStyle/>
            <a:p>
              <a:pPr marL="0" indent="0" algn="l">
                <a:lnSpc>
                  <a:spcPts val="2750"/>
                </a:lnSpc>
                <a:buNone/>
              </a:pPr>
              <a:r>
                <a:rPr lang="en-US" sz="2200" b="1" kern="0" spc="-67" dirty="0">
                  <a:solidFill>
                    <a:srgbClr val="E5E0DF"/>
                  </a:solidFill>
                  <a:latin typeface="Inter Bold" pitchFamily="34" charset="0"/>
                  <a:ea typeface="Inter Bold" pitchFamily="34" charset="-122"/>
                  <a:cs typeface="Inter Bold" pitchFamily="34" charset="-120"/>
                </a:rPr>
                <a:t>Confidentialité</a:t>
              </a:r>
              <a:endParaRPr lang="en-US" sz="2200" dirty="0"/>
            </a:p>
          </p:txBody>
        </p:sp>
        <p:sp>
          <p:nvSpPr>
            <p:cNvPr id="28" name="Text 6">
              <a:extLst>
                <a:ext uri="{FF2B5EF4-FFF2-40B4-BE49-F238E27FC236}">
                  <a16:creationId xmlns:a16="http://schemas.microsoft.com/office/drawing/2014/main" id="{6296FE1B-FBA8-13CF-24A6-691D241291E7}"/>
                </a:ext>
              </a:extLst>
            </p:cNvPr>
            <p:cNvSpPr/>
            <p:nvPr/>
          </p:nvSpPr>
          <p:spPr>
            <a:xfrm>
              <a:off x="7754422" y="6191369"/>
              <a:ext cx="6082189" cy="725805"/>
            </a:xfrm>
            <a:prstGeom prst="rect">
              <a:avLst/>
            </a:prstGeom>
            <a:noFill/>
            <a:ln/>
          </p:spPr>
          <p:txBody>
            <a:bodyPr wrap="square" lIns="0" tIns="0" rIns="0" bIns="0" rtlCol="0" anchor="t"/>
            <a:lstStyle/>
            <a:p>
              <a:pPr marL="0" indent="0" algn="l">
                <a:lnSpc>
                  <a:spcPts val="2850"/>
                </a:lnSpc>
                <a:buNone/>
              </a:pPr>
              <a:r>
                <a:rPr lang="en-US" sz="1750" kern="0" spc="-36" dirty="0">
                  <a:solidFill>
                    <a:srgbClr val="E5E0DF"/>
                  </a:solidFill>
                  <a:latin typeface="Inter" pitchFamily="34" charset="0"/>
                  <a:ea typeface="Inter" pitchFamily="34" charset="-122"/>
                  <a:cs typeface="Inter" pitchFamily="34" charset="-120"/>
                </a:rPr>
                <a:t>Accord préalable des directions. Autorisation d'enregistrement et anonymisation.</a:t>
              </a:r>
              <a:endParaRPr lang="en-US" sz="1750" dirty="0"/>
            </a:p>
          </p:txBody>
        </p:sp>
      </p:grpSp>
    </p:spTree>
    <p:extLst>
      <p:ext uri="{BB962C8B-B14F-4D97-AF65-F5344CB8AC3E}">
        <p14:creationId xmlns:p14="http://schemas.microsoft.com/office/powerpoint/2010/main" val="29906481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5031FE9-9059-4FE8-B4AC-9771F23A1B89}"/>
              </a:ext>
            </a:extLst>
          </p:cNvPr>
          <p:cNvSpPr>
            <a:spLocks noGrp="1"/>
          </p:cNvSpPr>
          <p:nvPr>
            <p:ph type="title"/>
          </p:nvPr>
        </p:nvSpPr>
        <p:spPr>
          <a:xfrm>
            <a:off x="197556" y="24076"/>
            <a:ext cx="3198786" cy="1503500"/>
          </a:xfrm>
        </p:spPr>
        <p:txBody>
          <a:bodyPr rtlCol="0"/>
          <a:lstStyle/>
          <a:p>
            <a:pPr rtl="0"/>
            <a:r>
              <a:rPr lang="fr-FR" dirty="0"/>
              <a:t>Outils de collecte de données </a:t>
            </a:r>
          </a:p>
        </p:txBody>
      </p:sp>
      <p:sp>
        <p:nvSpPr>
          <p:cNvPr id="12" name="Espace réservé du pied de page 11">
            <a:extLst>
              <a:ext uri="{FF2B5EF4-FFF2-40B4-BE49-F238E27FC236}">
                <a16:creationId xmlns:a16="http://schemas.microsoft.com/office/drawing/2014/main" id="{06ACBB45-6616-4FE9-B211-BDCA0491CD12}"/>
              </a:ext>
            </a:extLst>
          </p:cNvPr>
          <p:cNvSpPr>
            <a:spLocks noGrp="1"/>
          </p:cNvSpPr>
          <p:nvPr>
            <p:ph type="ftr" sz="quarter" idx="21"/>
          </p:nvPr>
        </p:nvSpPr>
        <p:spPr>
          <a:xfrm>
            <a:off x="4038600" y="6356350"/>
            <a:ext cx="4114800" cy="365125"/>
          </a:xfrm>
        </p:spPr>
        <p:txBody>
          <a:bodyPr rtlCol="0"/>
          <a:lstStyle/>
          <a:p>
            <a:pPr rtl="0"/>
            <a:r>
              <a:rPr lang="fr-FR" dirty="0"/>
              <a:t>Présentation méthodologie de recherche </a:t>
            </a:r>
          </a:p>
        </p:txBody>
      </p:sp>
      <p:sp>
        <p:nvSpPr>
          <p:cNvPr id="13" name="Espace réservé du numéro de diapositive 12">
            <a:extLst>
              <a:ext uri="{FF2B5EF4-FFF2-40B4-BE49-F238E27FC236}">
                <a16:creationId xmlns:a16="http://schemas.microsoft.com/office/drawing/2014/main" id="{8EB4FD15-5553-45C2-B403-92726A0897AE}"/>
              </a:ext>
            </a:extLst>
          </p:cNvPr>
          <p:cNvSpPr>
            <a:spLocks noGrp="1"/>
          </p:cNvSpPr>
          <p:nvPr>
            <p:ph type="sldNum" sz="quarter" idx="22"/>
          </p:nvPr>
        </p:nvSpPr>
        <p:spPr>
          <a:xfrm>
            <a:off x="8610600" y="6356350"/>
            <a:ext cx="2743200" cy="365125"/>
          </a:xfrm>
        </p:spPr>
        <p:txBody>
          <a:bodyPr rtlCol="0"/>
          <a:lstStyle/>
          <a:p>
            <a:pPr rtl="0"/>
            <a:fld id="{B5CEABB6-07DC-46E8-9B57-56EC44A396E5}" type="slidenum">
              <a:rPr lang="fr-FR" smtClean="0"/>
              <a:pPr rtl="0"/>
              <a:t>8</a:t>
            </a:fld>
            <a:endParaRPr lang="fr-FR"/>
          </a:p>
        </p:txBody>
      </p:sp>
      <p:grpSp>
        <p:nvGrpSpPr>
          <p:cNvPr id="3" name="Groupe 2">
            <a:extLst>
              <a:ext uri="{FF2B5EF4-FFF2-40B4-BE49-F238E27FC236}">
                <a16:creationId xmlns:a16="http://schemas.microsoft.com/office/drawing/2014/main" id="{B529AC83-F5C9-438B-0B4D-D9B75FB53A2C}"/>
              </a:ext>
            </a:extLst>
          </p:cNvPr>
          <p:cNvGrpSpPr/>
          <p:nvPr/>
        </p:nvGrpSpPr>
        <p:grpSpPr>
          <a:xfrm>
            <a:off x="2463453" y="1866534"/>
            <a:ext cx="11029236" cy="4564975"/>
            <a:chOff x="1743789" y="1922978"/>
            <a:chExt cx="11029236" cy="4564975"/>
          </a:xfrm>
        </p:grpSpPr>
        <p:sp>
          <p:nvSpPr>
            <p:cNvPr id="17" name="Text 1">
              <a:extLst>
                <a:ext uri="{FF2B5EF4-FFF2-40B4-BE49-F238E27FC236}">
                  <a16:creationId xmlns:a16="http://schemas.microsoft.com/office/drawing/2014/main" id="{AEA08A91-DE4F-AD67-19CE-74EC7B46F086}"/>
                </a:ext>
              </a:extLst>
            </p:cNvPr>
            <p:cNvSpPr/>
            <p:nvPr/>
          </p:nvSpPr>
          <p:spPr>
            <a:xfrm>
              <a:off x="1743789" y="4028242"/>
              <a:ext cx="2835235" cy="354330"/>
            </a:xfrm>
            <a:prstGeom prst="rect">
              <a:avLst/>
            </a:prstGeom>
            <a:noFill/>
            <a:ln/>
          </p:spPr>
          <p:txBody>
            <a:bodyPr wrap="none" lIns="0" tIns="0" rIns="0" bIns="0" rtlCol="0" anchor="t"/>
            <a:lstStyle/>
            <a:p>
              <a:pPr marL="0" indent="0" algn="r">
                <a:lnSpc>
                  <a:spcPts val="2750"/>
                </a:lnSpc>
                <a:buNone/>
              </a:pPr>
              <a:r>
                <a:rPr lang="en-US" sz="2200" b="1" kern="0" spc="-67" dirty="0">
                  <a:solidFill>
                    <a:srgbClr val="E5E0DF"/>
                  </a:solidFill>
                  <a:latin typeface="Inter Bold" pitchFamily="34" charset="0"/>
                  <a:ea typeface="Inter Bold" pitchFamily="34" charset="-122"/>
                  <a:cs typeface="Inter Bold" pitchFamily="34" charset="-120"/>
                </a:rPr>
                <a:t>Observation</a:t>
              </a:r>
              <a:endParaRPr lang="en-US" sz="2200" dirty="0"/>
            </a:p>
          </p:txBody>
        </p:sp>
        <p:pic>
          <p:nvPicPr>
            <p:cNvPr id="19" name="Image 0" descr="preencoded.png">
              <a:extLst>
                <a:ext uri="{FF2B5EF4-FFF2-40B4-BE49-F238E27FC236}">
                  <a16:creationId xmlns:a16="http://schemas.microsoft.com/office/drawing/2014/main" id="{85419CEC-F47E-93B6-DB54-577D286CC1A4}"/>
                </a:ext>
              </a:extLst>
            </p:cNvPr>
            <p:cNvPicPr>
              <a:picLocks noChangeAspect="1"/>
            </p:cNvPicPr>
            <p:nvPr/>
          </p:nvPicPr>
          <p:blipFill>
            <a:blip r:embed="rId3"/>
            <a:stretch>
              <a:fillRect/>
            </a:stretch>
          </p:blipFill>
          <p:spPr>
            <a:xfrm>
              <a:off x="5032653" y="1922978"/>
              <a:ext cx="4564975" cy="4564975"/>
            </a:xfrm>
            <a:prstGeom prst="rect">
              <a:avLst/>
            </a:prstGeom>
          </p:spPr>
        </p:pic>
        <p:sp>
          <p:nvSpPr>
            <p:cNvPr id="21" name="Text 2">
              <a:extLst>
                <a:ext uri="{FF2B5EF4-FFF2-40B4-BE49-F238E27FC236}">
                  <a16:creationId xmlns:a16="http://schemas.microsoft.com/office/drawing/2014/main" id="{26B388A0-06C3-FC36-0884-CEBA43A8289A}"/>
                </a:ext>
              </a:extLst>
            </p:cNvPr>
            <p:cNvSpPr/>
            <p:nvPr/>
          </p:nvSpPr>
          <p:spPr>
            <a:xfrm>
              <a:off x="5684163" y="3703915"/>
              <a:ext cx="113705" cy="453509"/>
            </a:xfrm>
            <a:prstGeom prst="rect">
              <a:avLst/>
            </a:prstGeom>
            <a:noFill/>
            <a:ln/>
          </p:spPr>
          <p:txBody>
            <a:bodyPr wrap="none" lIns="0" tIns="0" rIns="0" bIns="0" rtlCol="0" anchor="t"/>
            <a:lstStyle/>
            <a:p>
              <a:pPr marL="0" indent="0">
                <a:lnSpc>
                  <a:spcPts val="3550"/>
                </a:lnSpc>
                <a:buNone/>
              </a:pPr>
              <a:r>
                <a:rPr lang="en-US" sz="2200" b="1" kern="0" spc="-67" dirty="0">
                  <a:solidFill>
                    <a:srgbClr val="E5E0DF"/>
                  </a:solidFill>
                  <a:latin typeface="Inter Bold" pitchFamily="34" charset="0"/>
                  <a:ea typeface="Inter Bold" pitchFamily="34" charset="-122"/>
                  <a:cs typeface="Inter Bold" pitchFamily="34" charset="-120"/>
                </a:rPr>
                <a:t>1</a:t>
              </a:r>
              <a:endParaRPr lang="en-US" sz="2200" dirty="0"/>
            </a:p>
          </p:txBody>
        </p:sp>
        <p:sp>
          <p:nvSpPr>
            <p:cNvPr id="23" name="Text 3">
              <a:extLst>
                <a:ext uri="{FF2B5EF4-FFF2-40B4-BE49-F238E27FC236}">
                  <a16:creationId xmlns:a16="http://schemas.microsoft.com/office/drawing/2014/main" id="{637AA881-6F5F-9B78-2A33-D058D0454DB1}"/>
                </a:ext>
              </a:extLst>
            </p:cNvPr>
            <p:cNvSpPr/>
            <p:nvPr/>
          </p:nvSpPr>
          <p:spPr>
            <a:xfrm>
              <a:off x="9937790" y="2802017"/>
              <a:ext cx="2835235" cy="354330"/>
            </a:xfrm>
            <a:prstGeom prst="rect">
              <a:avLst/>
            </a:prstGeom>
            <a:noFill/>
            <a:ln/>
          </p:spPr>
          <p:txBody>
            <a:bodyPr wrap="none" lIns="0" tIns="0" rIns="0" bIns="0" rtlCol="0" anchor="t"/>
            <a:lstStyle/>
            <a:p>
              <a:pPr marL="0" indent="0" algn="l">
                <a:lnSpc>
                  <a:spcPts val="2750"/>
                </a:lnSpc>
                <a:buNone/>
              </a:pPr>
              <a:r>
                <a:rPr lang="en-US" sz="2200" b="1" kern="0" spc="-67" dirty="0">
                  <a:solidFill>
                    <a:srgbClr val="E5E0DF"/>
                  </a:solidFill>
                  <a:latin typeface="Inter Bold" pitchFamily="34" charset="0"/>
                  <a:ea typeface="Inter Bold" pitchFamily="34" charset="-122"/>
                  <a:cs typeface="Inter Bold" pitchFamily="34" charset="-120"/>
                </a:rPr>
                <a:t>Analyse</a:t>
              </a:r>
              <a:endParaRPr lang="en-US" sz="2200" dirty="0"/>
            </a:p>
          </p:txBody>
        </p:sp>
        <p:pic>
          <p:nvPicPr>
            <p:cNvPr id="25" name="Image 1" descr="preencoded.png">
              <a:extLst>
                <a:ext uri="{FF2B5EF4-FFF2-40B4-BE49-F238E27FC236}">
                  <a16:creationId xmlns:a16="http://schemas.microsoft.com/office/drawing/2014/main" id="{DF021F29-C710-29D5-B129-C0D61D952972}"/>
                </a:ext>
              </a:extLst>
            </p:cNvPr>
            <p:cNvPicPr>
              <a:picLocks noChangeAspect="1"/>
            </p:cNvPicPr>
            <p:nvPr/>
          </p:nvPicPr>
          <p:blipFill>
            <a:blip r:embed="rId4"/>
            <a:stretch>
              <a:fillRect/>
            </a:stretch>
          </p:blipFill>
          <p:spPr>
            <a:xfrm>
              <a:off x="5032653" y="1922978"/>
              <a:ext cx="4564975" cy="4564975"/>
            </a:xfrm>
            <a:prstGeom prst="rect">
              <a:avLst/>
            </a:prstGeom>
          </p:spPr>
        </p:pic>
        <p:sp>
          <p:nvSpPr>
            <p:cNvPr id="27" name="Text 4">
              <a:extLst>
                <a:ext uri="{FF2B5EF4-FFF2-40B4-BE49-F238E27FC236}">
                  <a16:creationId xmlns:a16="http://schemas.microsoft.com/office/drawing/2014/main" id="{87003D8F-C300-582E-D796-89BD78C84877}"/>
                </a:ext>
              </a:extLst>
            </p:cNvPr>
            <p:cNvSpPr/>
            <p:nvPr/>
          </p:nvSpPr>
          <p:spPr>
            <a:xfrm>
              <a:off x="8254960" y="2752844"/>
              <a:ext cx="169902" cy="453509"/>
            </a:xfrm>
            <a:prstGeom prst="rect">
              <a:avLst/>
            </a:prstGeom>
            <a:noFill/>
            <a:ln/>
          </p:spPr>
          <p:txBody>
            <a:bodyPr wrap="none" lIns="0" tIns="0" rIns="0" bIns="0" rtlCol="0" anchor="t"/>
            <a:lstStyle/>
            <a:p>
              <a:pPr marL="0" indent="0">
                <a:lnSpc>
                  <a:spcPts val="3550"/>
                </a:lnSpc>
                <a:buNone/>
              </a:pPr>
              <a:r>
                <a:rPr lang="en-US" sz="2200" b="1" kern="0" spc="-67" dirty="0">
                  <a:solidFill>
                    <a:srgbClr val="E5E0DF"/>
                  </a:solidFill>
                  <a:latin typeface="Inter Bold" pitchFamily="34" charset="0"/>
                  <a:ea typeface="Inter Bold" pitchFamily="34" charset="-122"/>
                  <a:cs typeface="Inter Bold" pitchFamily="34" charset="-120"/>
                </a:rPr>
                <a:t>2</a:t>
              </a:r>
              <a:endParaRPr lang="en-US" sz="2200" dirty="0"/>
            </a:p>
          </p:txBody>
        </p:sp>
        <p:sp>
          <p:nvSpPr>
            <p:cNvPr id="29" name="Text 5">
              <a:extLst>
                <a:ext uri="{FF2B5EF4-FFF2-40B4-BE49-F238E27FC236}">
                  <a16:creationId xmlns:a16="http://schemas.microsoft.com/office/drawing/2014/main" id="{E9C95C9F-56DA-9BC5-A9E1-3A01A78974D4}"/>
                </a:ext>
              </a:extLst>
            </p:cNvPr>
            <p:cNvSpPr/>
            <p:nvPr/>
          </p:nvSpPr>
          <p:spPr>
            <a:xfrm>
              <a:off x="9937790" y="5254585"/>
              <a:ext cx="2835235" cy="354330"/>
            </a:xfrm>
            <a:prstGeom prst="rect">
              <a:avLst/>
            </a:prstGeom>
            <a:noFill/>
            <a:ln/>
          </p:spPr>
          <p:txBody>
            <a:bodyPr wrap="none" lIns="0" tIns="0" rIns="0" bIns="0" rtlCol="0" anchor="t"/>
            <a:lstStyle/>
            <a:p>
              <a:pPr marL="0" indent="0" algn="l">
                <a:lnSpc>
                  <a:spcPts val="2750"/>
                </a:lnSpc>
                <a:buNone/>
              </a:pPr>
              <a:r>
                <a:rPr lang="en-US" sz="2200" b="1" kern="0" spc="-67" dirty="0">
                  <a:solidFill>
                    <a:srgbClr val="E5E0DF"/>
                  </a:solidFill>
                  <a:latin typeface="Inter Bold" pitchFamily="34" charset="0"/>
                  <a:ea typeface="Inter Bold" pitchFamily="34" charset="-122"/>
                  <a:cs typeface="Inter Bold" pitchFamily="34" charset="-120"/>
                </a:rPr>
                <a:t>Entretiens</a:t>
              </a:r>
              <a:endParaRPr lang="en-US" sz="2200" dirty="0"/>
            </a:p>
          </p:txBody>
        </p:sp>
        <p:pic>
          <p:nvPicPr>
            <p:cNvPr id="31" name="Image 2" descr="preencoded.png">
              <a:extLst>
                <a:ext uri="{FF2B5EF4-FFF2-40B4-BE49-F238E27FC236}">
                  <a16:creationId xmlns:a16="http://schemas.microsoft.com/office/drawing/2014/main" id="{0F1F0F15-A58F-C919-D00D-9B4D1851A924}"/>
                </a:ext>
              </a:extLst>
            </p:cNvPr>
            <p:cNvPicPr>
              <a:picLocks noChangeAspect="1"/>
            </p:cNvPicPr>
            <p:nvPr/>
          </p:nvPicPr>
          <p:blipFill>
            <a:blip r:embed="rId5"/>
            <a:stretch>
              <a:fillRect/>
            </a:stretch>
          </p:blipFill>
          <p:spPr>
            <a:xfrm>
              <a:off x="5032653" y="1922978"/>
              <a:ext cx="4564975" cy="4564975"/>
            </a:xfrm>
            <a:prstGeom prst="rect">
              <a:avLst/>
            </a:prstGeom>
          </p:spPr>
        </p:pic>
        <p:sp>
          <p:nvSpPr>
            <p:cNvPr id="33" name="Text 6">
              <a:extLst>
                <a:ext uri="{FF2B5EF4-FFF2-40B4-BE49-F238E27FC236}">
                  <a16:creationId xmlns:a16="http://schemas.microsoft.com/office/drawing/2014/main" id="{9D55C8E2-8BF0-F472-3FCC-24C0A682FB28}"/>
                </a:ext>
              </a:extLst>
            </p:cNvPr>
            <p:cNvSpPr/>
            <p:nvPr/>
          </p:nvSpPr>
          <p:spPr>
            <a:xfrm>
              <a:off x="7776924" y="5479018"/>
              <a:ext cx="174427" cy="453509"/>
            </a:xfrm>
            <a:prstGeom prst="rect">
              <a:avLst/>
            </a:prstGeom>
            <a:noFill/>
            <a:ln/>
          </p:spPr>
          <p:txBody>
            <a:bodyPr wrap="none" lIns="0" tIns="0" rIns="0" bIns="0" rtlCol="0" anchor="t"/>
            <a:lstStyle/>
            <a:p>
              <a:pPr marL="0" indent="0">
                <a:lnSpc>
                  <a:spcPts val="3550"/>
                </a:lnSpc>
                <a:buNone/>
              </a:pPr>
              <a:r>
                <a:rPr lang="en-US" sz="2200" b="1" kern="0" spc="-67" dirty="0">
                  <a:solidFill>
                    <a:srgbClr val="E5E0DF"/>
                  </a:solidFill>
                  <a:latin typeface="Inter Bold" pitchFamily="34" charset="0"/>
                  <a:ea typeface="Inter Bold" pitchFamily="34" charset="-122"/>
                  <a:cs typeface="Inter Bold" pitchFamily="34" charset="-120"/>
                </a:rPr>
                <a:t>3</a:t>
              </a:r>
              <a:endParaRPr lang="en-US" sz="2200" dirty="0"/>
            </a:p>
          </p:txBody>
        </p:sp>
      </p:grpSp>
      <p:sp>
        <p:nvSpPr>
          <p:cNvPr id="35" name="Text 7">
            <a:extLst>
              <a:ext uri="{FF2B5EF4-FFF2-40B4-BE49-F238E27FC236}">
                <a16:creationId xmlns:a16="http://schemas.microsoft.com/office/drawing/2014/main" id="{0A1A79D1-7911-896D-DC6F-210579DFABE0}"/>
              </a:ext>
            </a:extLst>
          </p:cNvPr>
          <p:cNvSpPr/>
          <p:nvPr/>
        </p:nvSpPr>
        <p:spPr>
          <a:xfrm>
            <a:off x="3881071" y="352447"/>
            <a:ext cx="8310930" cy="1224121"/>
          </a:xfrm>
          <a:prstGeom prst="rect">
            <a:avLst/>
          </a:prstGeom>
          <a:noFill/>
          <a:ln/>
        </p:spPr>
        <p:txBody>
          <a:bodyPr wrap="square" lIns="0" tIns="0" rIns="0" bIns="0" rtlCol="0" anchor="t"/>
          <a:lstStyle/>
          <a:p>
            <a:pPr marL="0" indent="0">
              <a:lnSpc>
                <a:spcPts val="2850"/>
              </a:lnSpc>
              <a:buNone/>
            </a:pPr>
            <a:r>
              <a:rPr lang="en-US" sz="1750" kern="0" spc="-36" dirty="0">
                <a:solidFill>
                  <a:srgbClr val="E5E0DF"/>
                </a:solidFill>
                <a:latin typeface="Inter" pitchFamily="34" charset="0"/>
                <a:ea typeface="Inter" pitchFamily="34" charset="-122"/>
                <a:cs typeface="Inter" pitchFamily="34" charset="-120"/>
              </a:rPr>
              <a:t>L'étude de cas mobilise plusieurs méthodes. L'entretien semi-directif est une méthode clé. Il explore les perceptions et expériences des cadres de santé.</a:t>
            </a:r>
            <a:endParaRPr lang="en-US" sz="1750" dirty="0"/>
          </a:p>
        </p:txBody>
      </p:sp>
    </p:spTree>
    <p:extLst>
      <p:ext uri="{BB962C8B-B14F-4D97-AF65-F5344CB8AC3E}">
        <p14:creationId xmlns:p14="http://schemas.microsoft.com/office/powerpoint/2010/main" val="15939208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708C79-A4AC-4B5D-92DF-600737E4D11A}"/>
              </a:ext>
            </a:extLst>
          </p:cNvPr>
          <p:cNvSpPr>
            <a:spLocks noGrp="1"/>
          </p:cNvSpPr>
          <p:nvPr>
            <p:ph type="title"/>
          </p:nvPr>
        </p:nvSpPr>
        <p:spPr>
          <a:xfrm>
            <a:off x="1222291" y="-159719"/>
            <a:ext cx="10515600" cy="924808"/>
          </a:xfrm>
        </p:spPr>
        <p:txBody>
          <a:bodyPr rtlCol="0">
            <a:normAutofit/>
          </a:bodyPr>
          <a:lstStyle/>
          <a:p>
            <a:pPr rtl="0"/>
            <a:r>
              <a:rPr lang="fr-FR" dirty="0"/>
              <a:t>Traitement des données</a:t>
            </a:r>
          </a:p>
        </p:txBody>
      </p:sp>
      <p:sp>
        <p:nvSpPr>
          <p:cNvPr id="14" name="Espace réservé du pied de page 13">
            <a:extLst>
              <a:ext uri="{FF2B5EF4-FFF2-40B4-BE49-F238E27FC236}">
                <a16:creationId xmlns:a16="http://schemas.microsoft.com/office/drawing/2014/main" id="{99C42777-54AD-453F-B4EF-F59AF9213DDA}"/>
              </a:ext>
            </a:extLst>
          </p:cNvPr>
          <p:cNvSpPr>
            <a:spLocks noGrp="1"/>
          </p:cNvSpPr>
          <p:nvPr>
            <p:ph type="ftr" sz="quarter" idx="21"/>
          </p:nvPr>
        </p:nvSpPr>
        <p:spPr>
          <a:xfrm>
            <a:off x="4038600" y="6356350"/>
            <a:ext cx="4114800" cy="365125"/>
          </a:xfrm>
        </p:spPr>
        <p:txBody>
          <a:bodyPr rtlCol="0"/>
          <a:lstStyle/>
          <a:p>
            <a:pPr rtl="0"/>
            <a:r>
              <a:rPr lang="fr-FR" dirty="0"/>
              <a:t>Présentation méthodologie de recherche </a:t>
            </a:r>
          </a:p>
        </p:txBody>
      </p:sp>
      <p:sp>
        <p:nvSpPr>
          <p:cNvPr id="15" name="Espace réservé du numéro de diapositive 14">
            <a:extLst>
              <a:ext uri="{FF2B5EF4-FFF2-40B4-BE49-F238E27FC236}">
                <a16:creationId xmlns:a16="http://schemas.microsoft.com/office/drawing/2014/main" id="{A65DB049-1A50-43CE-907A-2AA792D6F9F1}"/>
              </a:ext>
            </a:extLst>
          </p:cNvPr>
          <p:cNvSpPr>
            <a:spLocks noGrp="1"/>
          </p:cNvSpPr>
          <p:nvPr>
            <p:ph type="sldNum" sz="quarter" idx="22"/>
          </p:nvPr>
        </p:nvSpPr>
        <p:spPr>
          <a:xfrm>
            <a:off x="8610600" y="6356350"/>
            <a:ext cx="2743200" cy="365125"/>
          </a:xfrm>
        </p:spPr>
        <p:txBody>
          <a:bodyPr rtlCol="0"/>
          <a:lstStyle/>
          <a:p>
            <a:pPr rtl="0"/>
            <a:fld id="{B5CEABB6-07DC-46E8-9B57-56EC44A396E5}" type="slidenum">
              <a:rPr lang="fr-FR" smtClean="0"/>
              <a:pPr rtl="0"/>
              <a:t>9</a:t>
            </a:fld>
            <a:endParaRPr lang="fr-FR" dirty="0"/>
          </a:p>
        </p:txBody>
      </p:sp>
      <p:grpSp>
        <p:nvGrpSpPr>
          <p:cNvPr id="34" name="Groupe 33">
            <a:extLst>
              <a:ext uri="{FF2B5EF4-FFF2-40B4-BE49-F238E27FC236}">
                <a16:creationId xmlns:a16="http://schemas.microsoft.com/office/drawing/2014/main" id="{63DDA14C-6FAB-0387-EBB2-17BC9D088583}"/>
              </a:ext>
            </a:extLst>
          </p:cNvPr>
          <p:cNvGrpSpPr/>
          <p:nvPr/>
        </p:nvGrpSpPr>
        <p:grpSpPr>
          <a:xfrm>
            <a:off x="426905" y="2061795"/>
            <a:ext cx="11398210" cy="3631525"/>
            <a:chOff x="793790" y="2880241"/>
            <a:chExt cx="13042821" cy="3631525"/>
          </a:xfrm>
        </p:grpSpPr>
        <p:sp>
          <p:nvSpPr>
            <p:cNvPr id="9" name="Shape 1">
              <a:extLst>
                <a:ext uri="{FF2B5EF4-FFF2-40B4-BE49-F238E27FC236}">
                  <a16:creationId xmlns:a16="http://schemas.microsoft.com/office/drawing/2014/main" id="{B2BE2CA0-C4BF-5E7B-EE38-C1EE1C4439E3}"/>
                </a:ext>
              </a:extLst>
            </p:cNvPr>
            <p:cNvSpPr/>
            <p:nvPr/>
          </p:nvSpPr>
          <p:spPr>
            <a:xfrm>
              <a:off x="793790" y="2880241"/>
              <a:ext cx="2173724" cy="807958"/>
            </a:xfrm>
            <a:prstGeom prst="roundRect">
              <a:avLst>
                <a:gd name="adj" fmla="val 11791"/>
              </a:avLst>
            </a:prstGeom>
            <a:solidFill>
              <a:srgbClr val="110080"/>
            </a:solidFill>
            <a:ln w="7620">
              <a:solidFill>
                <a:srgbClr val="2A1999"/>
              </a:solidFill>
              <a:prstDash val="solid"/>
            </a:ln>
          </p:spPr>
          <p:txBody>
            <a:bodyPr/>
            <a:lstStyle/>
            <a:p>
              <a:endParaRPr lang="fr-FR"/>
            </a:p>
          </p:txBody>
        </p:sp>
        <p:sp>
          <p:nvSpPr>
            <p:cNvPr id="11" name="Text 2">
              <a:extLst>
                <a:ext uri="{FF2B5EF4-FFF2-40B4-BE49-F238E27FC236}">
                  <a16:creationId xmlns:a16="http://schemas.microsoft.com/office/drawing/2014/main" id="{BBF6F1E9-30FC-A609-9916-1FEB4DCFB2FF}"/>
                </a:ext>
              </a:extLst>
            </p:cNvPr>
            <p:cNvSpPr/>
            <p:nvPr/>
          </p:nvSpPr>
          <p:spPr>
            <a:xfrm>
              <a:off x="1028224" y="3057406"/>
              <a:ext cx="113705" cy="453509"/>
            </a:xfrm>
            <a:prstGeom prst="rect">
              <a:avLst/>
            </a:prstGeom>
            <a:noFill/>
            <a:ln/>
          </p:spPr>
          <p:txBody>
            <a:bodyPr wrap="none" lIns="0" tIns="0" rIns="0" bIns="0" rtlCol="0" anchor="t"/>
            <a:lstStyle/>
            <a:p>
              <a:pPr marL="0" indent="0" algn="ctr">
                <a:lnSpc>
                  <a:spcPts val="3550"/>
                </a:lnSpc>
                <a:buNone/>
              </a:pPr>
              <a:r>
                <a:rPr lang="en-US" sz="2200" b="1" kern="0" spc="-67" dirty="0">
                  <a:solidFill>
                    <a:srgbClr val="E5E0DF"/>
                  </a:solidFill>
                  <a:latin typeface="Inter Bold" pitchFamily="34" charset="0"/>
                  <a:ea typeface="Inter Bold" pitchFamily="34" charset="-122"/>
                  <a:cs typeface="Inter Bold" pitchFamily="34" charset="-120"/>
                </a:rPr>
                <a:t>1</a:t>
              </a:r>
              <a:endParaRPr lang="en-US" sz="2200" dirty="0"/>
            </a:p>
          </p:txBody>
        </p:sp>
        <p:sp>
          <p:nvSpPr>
            <p:cNvPr id="13" name="Text 3">
              <a:extLst>
                <a:ext uri="{FF2B5EF4-FFF2-40B4-BE49-F238E27FC236}">
                  <a16:creationId xmlns:a16="http://schemas.microsoft.com/office/drawing/2014/main" id="{408511CD-A3D5-16F5-CEAE-0ACD8B41D41F}"/>
                </a:ext>
              </a:extLst>
            </p:cNvPr>
            <p:cNvSpPr/>
            <p:nvPr/>
          </p:nvSpPr>
          <p:spPr>
            <a:xfrm>
              <a:off x="3194328" y="3107055"/>
              <a:ext cx="1257419" cy="354330"/>
            </a:xfrm>
            <a:prstGeom prst="rect">
              <a:avLst/>
            </a:prstGeom>
            <a:noFill/>
            <a:ln/>
          </p:spPr>
          <p:txBody>
            <a:bodyPr wrap="none" lIns="0" tIns="0" rIns="0" bIns="0" rtlCol="0" anchor="t"/>
            <a:lstStyle/>
            <a:p>
              <a:pPr marL="0" indent="0" algn="l">
                <a:lnSpc>
                  <a:spcPts val="2750"/>
                </a:lnSpc>
                <a:buNone/>
              </a:pPr>
              <a:r>
                <a:rPr lang="en-US" sz="2200" b="1" kern="0" spc="-67" dirty="0">
                  <a:solidFill>
                    <a:srgbClr val="E5E0DF"/>
                  </a:solidFill>
                  <a:latin typeface="Inter Bold" pitchFamily="34" charset="0"/>
                  <a:ea typeface="Inter Bold" pitchFamily="34" charset="-122"/>
                  <a:cs typeface="Inter Bold" pitchFamily="34" charset="-120"/>
                </a:rPr>
                <a:t>Épuration</a:t>
              </a:r>
              <a:endParaRPr lang="en-US" sz="2200" dirty="0"/>
            </a:p>
          </p:txBody>
        </p:sp>
        <p:sp>
          <p:nvSpPr>
            <p:cNvPr id="17" name="Shape 4">
              <a:extLst>
                <a:ext uri="{FF2B5EF4-FFF2-40B4-BE49-F238E27FC236}">
                  <a16:creationId xmlns:a16="http://schemas.microsoft.com/office/drawing/2014/main" id="{C52C7635-3F36-E9C4-4EAA-FAC2192B71F8}"/>
                </a:ext>
              </a:extLst>
            </p:cNvPr>
            <p:cNvSpPr/>
            <p:nvPr/>
          </p:nvSpPr>
          <p:spPr>
            <a:xfrm>
              <a:off x="3080861" y="3672959"/>
              <a:ext cx="10642402" cy="15240"/>
            </a:xfrm>
            <a:prstGeom prst="roundRect">
              <a:avLst>
                <a:gd name="adj" fmla="val 625116"/>
              </a:avLst>
            </a:prstGeom>
            <a:solidFill>
              <a:srgbClr val="2A1999"/>
            </a:solidFill>
            <a:ln/>
          </p:spPr>
          <p:txBody>
            <a:bodyPr/>
            <a:lstStyle/>
            <a:p>
              <a:endParaRPr lang="fr-FR"/>
            </a:p>
          </p:txBody>
        </p:sp>
        <p:sp>
          <p:nvSpPr>
            <p:cNvPr id="19" name="Shape 5">
              <a:extLst>
                <a:ext uri="{FF2B5EF4-FFF2-40B4-BE49-F238E27FC236}">
                  <a16:creationId xmlns:a16="http://schemas.microsoft.com/office/drawing/2014/main" id="{62CEA81F-1FE7-6D47-B621-4DB57273EC0D}"/>
                </a:ext>
              </a:extLst>
            </p:cNvPr>
            <p:cNvSpPr/>
            <p:nvPr/>
          </p:nvSpPr>
          <p:spPr>
            <a:xfrm>
              <a:off x="793790" y="3801547"/>
              <a:ext cx="4347567" cy="807958"/>
            </a:xfrm>
            <a:prstGeom prst="roundRect">
              <a:avLst>
                <a:gd name="adj" fmla="val 11791"/>
              </a:avLst>
            </a:prstGeom>
            <a:solidFill>
              <a:srgbClr val="110080"/>
            </a:solidFill>
            <a:ln w="7620">
              <a:solidFill>
                <a:srgbClr val="2A1999"/>
              </a:solidFill>
              <a:prstDash val="solid"/>
            </a:ln>
          </p:spPr>
          <p:txBody>
            <a:bodyPr/>
            <a:lstStyle/>
            <a:p>
              <a:endParaRPr lang="fr-FR"/>
            </a:p>
          </p:txBody>
        </p:sp>
        <p:sp>
          <p:nvSpPr>
            <p:cNvPr id="21" name="Text 6">
              <a:extLst>
                <a:ext uri="{FF2B5EF4-FFF2-40B4-BE49-F238E27FC236}">
                  <a16:creationId xmlns:a16="http://schemas.microsoft.com/office/drawing/2014/main" id="{04723EAF-2F92-D33D-E93E-3335EB1249E3}"/>
                </a:ext>
              </a:extLst>
            </p:cNvPr>
            <p:cNvSpPr/>
            <p:nvPr/>
          </p:nvSpPr>
          <p:spPr>
            <a:xfrm>
              <a:off x="1028224" y="3978712"/>
              <a:ext cx="169902" cy="453509"/>
            </a:xfrm>
            <a:prstGeom prst="rect">
              <a:avLst/>
            </a:prstGeom>
            <a:noFill/>
            <a:ln/>
          </p:spPr>
          <p:txBody>
            <a:bodyPr wrap="none" lIns="0" tIns="0" rIns="0" bIns="0" rtlCol="0" anchor="t"/>
            <a:lstStyle/>
            <a:p>
              <a:pPr marL="0" indent="0" algn="ctr">
                <a:lnSpc>
                  <a:spcPts val="3550"/>
                </a:lnSpc>
                <a:buNone/>
              </a:pPr>
              <a:r>
                <a:rPr lang="en-US" sz="2200" b="1" kern="0" spc="-67" dirty="0">
                  <a:solidFill>
                    <a:srgbClr val="E5E0DF"/>
                  </a:solidFill>
                  <a:latin typeface="Inter Bold" pitchFamily="34" charset="0"/>
                  <a:ea typeface="Inter Bold" pitchFamily="34" charset="-122"/>
                  <a:cs typeface="Inter Bold" pitchFamily="34" charset="-120"/>
                </a:rPr>
                <a:t>2</a:t>
              </a:r>
              <a:endParaRPr lang="en-US" sz="2200" dirty="0"/>
            </a:p>
          </p:txBody>
        </p:sp>
        <p:sp>
          <p:nvSpPr>
            <p:cNvPr id="23" name="Text 7">
              <a:extLst>
                <a:ext uri="{FF2B5EF4-FFF2-40B4-BE49-F238E27FC236}">
                  <a16:creationId xmlns:a16="http://schemas.microsoft.com/office/drawing/2014/main" id="{19A18A9B-931B-F04D-B2B4-379491C13FA5}"/>
                </a:ext>
              </a:extLst>
            </p:cNvPr>
            <p:cNvSpPr/>
            <p:nvPr/>
          </p:nvSpPr>
          <p:spPr>
            <a:xfrm>
              <a:off x="5368171" y="4028361"/>
              <a:ext cx="1023461" cy="354330"/>
            </a:xfrm>
            <a:prstGeom prst="rect">
              <a:avLst/>
            </a:prstGeom>
            <a:noFill/>
            <a:ln/>
          </p:spPr>
          <p:txBody>
            <a:bodyPr wrap="none" lIns="0" tIns="0" rIns="0" bIns="0" rtlCol="0" anchor="t"/>
            <a:lstStyle/>
            <a:p>
              <a:pPr marL="0" indent="0" algn="l">
                <a:lnSpc>
                  <a:spcPts val="2750"/>
                </a:lnSpc>
                <a:buNone/>
              </a:pPr>
              <a:r>
                <a:rPr lang="en-US" sz="2200" b="1" kern="0" spc="-67" dirty="0">
                  <a:solidFill>
                    <a:srgbClr val="E5E0DF"/>
                  </a:solidFill>
                  <a:latin typeface="Inter Bold" pitchFamily="34" charset="0"/>
                  <a:ea typeface="Inter Bold" pitchFamily="34" charset="-122"/>
                  <a:cs typeface="Inter Bold" pitchFamily="34" charset="-120"/>
                </a:rPr>
                <a:t>Codage</a:t>
              </a:r>
              <a:endParaRPr lang="en-US" sz="2200" dirty="0"/>
            </a:p>
          </p:txBody>
        </p:sp>
        <p:sp>
          <p:nvSpPr>
            <p:cNvPr id="25" name="Shape 8">
              <a:extLst>
                <a:ext uri="{FF2B5EF4-FFF2-40B4-BE49-F238E27FC236}">
                  <a16:creationId xmlns:a16="http://schemas.microsoft.com/office/drawing/2014/main" id="{037245BA-0210-334F-18B3-99A3354B38D0}"/>
                </a:ext>
              </a:extLst>
            </p:cNvPr>
            <p:cNvSpPr/>
            <p:nvPr/>
          </p:nvSpPr>
          <p:spPr>
            <a:xfrm>
              <a:off x="5254704" y="4594265"/>
              <a:ext cx="8468558" cy="15240"/>
            </a:xfrm>
            <a:prstGeom prst="roundRect">
              <a:avLst>
                <a:gd name="adj" fmla="val 625116"/>
              </a:avLst>
            </a:prstGeom>
            <a:solidFill>
              <a:srgbClr val="2A1999"/>
            </a:solidFill>
            <a:ln/>
          </p:spPr>
          <p:txBody>
            <a:bodyPr/>
            <a:lstStyle/>
            <a:p>
              <a:endParaRPr lang="fr-FR"/>
            </a:p>
          </p:txBody>
        </p:sp>
        <p:sp>
          <p:nvSpPr>
            <p:cNvPr id="27" name="Shape 9">
              <a:extLst>
                <a:ext uri="{FF2B5EF4-FFF2-40B4-BE49-F238E27FC236}">
                  <a16:creationId xmlns:a16="http://schemas.microsoft.com/office/drawing/2014/main" id="{27FFD6A2-D530-D697-0604-0D96E5DB326B}"/>
                </a:ext>
              </a:extLst>
            </p:cNvPr>
            <p:cNvSpPr/>
            <p:nvPr/>
          </p:nvSpPr>
          <p:spPr>
            <a:xfrm>
              <a:off x="793790" y="4722852"/>
              <a:ext cx="6521410" cy="807958"/>
            </a:xfrm>
            <a:prstGeom prst="roundRect">
              <a:avLst>
                <a:gd name="adj" fmla="val 11791"/>
              </a:avLst>
            </a:prstGeom>
            <a:solidFill>
              <a:srgbClr val="110080"/>
            </a:solidFill>
            <a:ln w="7620">
              <a:solidFill>
                <a:srgbClr val="2A1999"/>
              </a:solidFill>
              <a:prstDash val="solid"/>
            </a:ln>
          </p:spPr>
          <p:txBody>
            <a:bodyPr/>
            <a:lstStyle/>
            <a:p>
              <a:endParaRPr lang="fr-FR"/>
            </a:p>
          </p:txBody>
        </p:sp>
        <p:sp>
          <p:nvSpPr>
            <p:cNvPr id="29" name="Text 10">
              <a:extLst>
                <a:ext uri="{FF2B5EF4-FFF2-40B4-BE49-F238E27FC236}">
                  <a16:creationId xmlns:a16="http://schemas.microsoft.com/office/drawing/2014/main" id="{C0A2670F-76B4-6611-F85A-8000461AD45B}"/>
                </a:ext>
              </a:extLst>
            </p:cNvPr>
            <p:cNvSpPr/>
            <p:nvPr/>
          </p:nvSpPr>
          <p:spPr>
            <a:xfrm>
              <a:off x="1028224" y="4900017"/>
              <a:ext cx="174427" cy="453509"/>
            </a:xfrm>
            <a:prstGeom prst="rect">
              <a:avLst/>
            </a:prstGeom>
            <a:noFill/>
            <a:ln/>
          </p:spPr>
          <p:txBody>
            <a:bodyPr wrap="none" lIns="0" tIns="0" rIns="0" bIns="0" rtlCol="0" anchor="t"/>
            <a:lstStyle/>
            <a:p>
              <a:pPr marL="0" indent="0" algn="ctr">
                <a:lnSpc>
                  <a:spcPts val="3550"/>
                </a:lnSpc>
                <a:buNone/>
              </a:pPr>
              <a:r>
                <a:rPr lang="en-US" sz="2200" b="1" kern="0" spc="-67" dirty="0">
                  <a:solidFill>
                    <a:srgbClr val="E5E0DF"/>
                  </a:solidFill>
                  <a:latin typeface="Inter Bold" pitchFamily="34" charset="0"/>
                  <a:ea typeface="Inter Bold" pitchFamily="34" charset="-122"/>
                  <a:cs typeface="Inter Bold" pitchFamily="34" charset="-120"/>
                </a:rPr>
                <a:t>3</a:t>
              </a:r>
              <a:endParaRPr lang="en-US" sz="2200" dirty="0"/>
            </a:p>
          </p:txBody>
        </p:sp>
        <p:sp>
          <p:nvSpPr>
            <p:cNvPr id="31" name="Text 11">
              <a:extLst>
                <a:ext uri="{FF2B5EF4-FFF2-40B4-BE49-F238E27FC236}">
                  <a16:creationId xmlns:a16="http://schemas.microsoft.com/office/drawing/2014/main" id="{13A5F8C3-BF58-FF8C-A4B0-60E6EAD26824}"/>
                </a:ext>
              </a:extLst>
            </p:cNvPr>
            <p:cNvSpPr/>
            <p:nvPr/>
          </p:nvSpPr>
          <p:spPr>
            <a:xfrm>
              <a:off x="7542014" y="4949666"/>
              <a:ext cx="1070848" cy="354330"/>
            </a:xfrm>
            <a:prstGeom prst="rect">
              <a:avLst/>
            </a:prstGeom>
            <a:noFill/>
            <a:ln/>
          </p:spPr>
          <p:txBody>
            <a:bodyPr wrap="none" lIns="0" tIns="0" rIns="0" bIns="0" rtlCol="0" anchor="t"/>
            <a:lstStyle/>
            <a:p>
              <a:pPr marL="0" indent="0" algn="l">
                <a:lnSpc>
                  <a:spcPts val="2750"/>
                </a:lnSpc>
                <a:buNone/>
              </a:pPr>
              <a:r>
                <a:rPr lang="en-US" sz="2200" b="1" kern="0" spc="-67" dirty="0">
                  <a:solidFill>
                    <a:srgbClr val="E5E0DF"/>
                  </a:solidFill>
                  <a:latin typeface="Inter Bold" pitchFamily="34" charset="0"/>
                  <a:ea typeface="Inter Bold" pitchFamily="34" charset="-122"/>
                  <a:cs typeface="Inter Bold" pitchFamily="34" charset="-120"/>
                </a:rPr>
                <a:t>Analyse</a:t>
              </a:r>
              <a:endParaRPr lang="en-US" sz="2200" dirty="0"/>
            </a:p>
          </p:txBody>
        </p:sp>
        <p:sp>
          <p:nvSpPr>
            <p:cNvPr id="33" name="Text 12">
              <a:extLst>
                <a:ext uri="{FF2B5EF4-FFF2-40B4-BE49-F238E27FC236}">
                  <a16:creationId xmlns:a16="http://schemas.microsoft.com/office/drawing/2014/main" id="{DDF9FB9C-8409-8B87-B060-A8BBC8F5C9C5}"/>
                </a:ext>
              </a:extLst>
            </p:cNvPr>
            <p:cNvSpPr/>
            <p:nvPr/>
          </p:nvSpPr>
          <p:spPr>
            <a:xfrm>
              <a:off x="793790" y="5785961"/>
              <a:ext cx="13042821" cy="725805"/>
            </a:xfrm>
            <a:prstGeom prst="rect">
              <a:avLst/>
            </a:prstGeom>
            <a:noFill/>
            <a:ln/>
          </p:spPr>
          <p:txBody>
            <a:bodyPr wrap="square" lIns="0" tIns="0" rIns="0" bIns="0" rtlCol="0" anchor="t"/>
            <a:lstStyle/>
            <a:p>
              <a:pPr marL="0" indent="0">
                <a:lnSpc>
                  <a:spcPts val="2850"/>
                </a:lnSpc>
                <a:buNone/>
              </a:pPr>
              <a:r>
                <a:rPr lang="en-US" sz="1750" kern="0" spc="-36" dirty="0">
                  <a:solidFill>
                    <a:srgbClr val="E5E0DF"/>
                  </a:solidFill>
                  <a:latin typeface="Inter" pitchFamily="34" charset="0"/>
                  <a:ea typeface="Inter" pitchFamily="34" charset="-122"/>
                  <a:cs typeface="Inter" pitchFamily="34" charset="-120"/>
                </a:rPr>
                <a:t>La collecte et le traitement des données se déroulent simultanément. Ce processus suit trois grandes étapes. L'épuration, le codage et l'analyse.</a:t>
              </a:r>
              <a:endParaRPr lang="en-US" sz="1750" dirty="0"/>
            </a:p>
          </p:txBody>
        </p:sp>
      </p:grpSp>
    </p:spTree>
    <p:extLst>
      <p:ext uri="{BB962C8B-B14F-4D97-AF65-F5344CB8AC3E}">
        <p14:creationId xmlns:p14="http://schemas.microsoft.com/office/powerpoint/2010/main" val="3646061129"/>
      </p:ext>
    </p:extLst>
  </p:cSld>
  <p:clrMapOvr>
    <a:masterClrMapping/>
  </p:clrMapOvr>
</p:sld>
</file>

<file path=ppt/theme/theme1.xml><?xml version="1.0" encoding="utf-8"?>
<a:theme xmlns:a="http://schemas.openxmlformats.org/drawingml/2006/main" name="Thème Office">
  <a:themeElements>
    <a:clrScheme name="Custom 174">
      <a:dk1>
        <a:srgbClr val="1E1E1E"/>
      </a:dk1>
      <a:lt1>
        <a:sysClr val="window" lastClr="FFFFFF"/>
      </a:lt1>
      <a:dk2>
        <a:srgbClr val="44546A"/>
      </a:dk2>
      <a:lt2>
        <a:srgbClr val="E7E6E6"/>
      </a:lt2>
      <a:accent1>
        <a:srgbClr val="81CC48"/>
      </a:accent1>
      <a:accent2>
        <a:srgbClr val="45BEAD"/>
      </a:accent2>
      <a:accent3>
        <a:srgbClr val="BFFF4B"/>
      </a:accent3>
      <a:accent4>
        <a:srgbClr val="B001FF"/>
      </a:accent4>
      <a:accent5>
        <a:srgbClr val="5B9BD5"/>
      </a:accent5>
      <a:accent6>
        <a:srgbClr val="70AD47"/>
      </a:accent6>
      <a:hlink>
        <a:srgbClr val="0563C1"/>
      </a:hlink>
      <a:folHlink>
        <a:srgbClr val="954F72"/>
      </a:folHlink>
    </a:clrScheme>
    <a:fontScheme name="Custom 60">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EM Deck_tm12041065_Win32_LW_v2" id="{4F206296-6CCA-437B-ABEB-95E882651B70}" vid="{35168526-4CBB-4325-9C81-5B5C83385FFB}"/>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1" ma:contentTypeDescription="Create a new document." ma:contentTypeScope="" ma:versionID="64dfb1555687e0874b4304b796b5b0c7">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6e4c555b5e194d05b7203de9c4567b3"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D126E60-8824-40C8-9624-5890E719C527}">
  <ds:schemaRefs>
    <ds:schemaRef ds:uri="http://schemas.microsoft.com/office/2006/metadata/properties"/>
    <ds:schemaRef ds:uri="http://www.w3.org/2000/xmlns/"/>
    <ds:schemaRef ds:uri="71af3243-3dd4-4a8d-8c0d-dd76da1f02a5"/>
    <ds:schemaRef ds:uri="http://schemas.microsoft.com/sharepoint/v3"/>
    <ds:schemaRef ds:uri="http://www.w3.org/2001/XMLSchema-instance"/>
    <ds:schemaRef ds:uri="http://schemas.microsoft.com/office/infopath/2007/PartnerControls"/>
    <ds:schemaRef ds:uri="230e9df3-be65-4c73-a93b-d1236ebd677e"/>
  </ds:schemaRefs>
</ds:datastoreItem>
</file>

<file path=customXml/itemProps2.xml><?xml version="1.0" encoding="utf-8"?>
<ds:datastoreItem xmlns:ds="http://schemas.openxmlformats.org/officeDocument/2006/customXml" ds:itemID="{7817B950-985C-4D79-B0A3-FA5D2FD7806B}">
  <ds:schemaRefs>
    <ds:schemaRef ds:uri="http://schemas.microsoft.com/sharepoint/v3/contenttype/forms"/>
  </ds:schemaRefs>
</ds:datastoreItem>
</file>

<file path=customXml/itemProps3.xml><?xml version="1.0" encoding="utf-8"?>
<ds:datastoreItem xmlns:ds="http://schemas.openxmlformats.org/officeDocument/2006/customXml" ds:itemID="{472B6A28-7094-4F7C-9CE6-FEFFCFA7E15D}">
  <ds:schemaRefs>
    <ds:schemaRef ds:uri="http://schemas.microsoft.com/office/2006/metadata/contentType"/>
    <ds:schemaRef ds:uri="http://schemas.microsoft.com/office/2006/metadata/properties/metaAttributes"/>
    <ds:schemaRef ds:uri="http://www.w3.org/2000/xmlns/"/>
    <ds:schemaRef ds:uri="http://www.w3.org/2001/XMLSchema"/>
    <ds:schemaRef ds:uri="http://schemas.microsoft.com/sharepoint/v3"/>
    <ds:schemaRef ds:uri="71af3243-3dd4-4a8d-8c0d-dd76da1f02a5"/>
    <ds:schemaRef ds:uri="16c05727-aa75-4e4a-9b5f-8a80a1165891"/>
    <ds:schemaRef ds:uri="230e9df3-be65-4c73-a93b-d1236ebd677e"/>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
  <TotalTime>0</TotalTime>
  <Words>1006</Words>
  <Application>Microsoft Office PowerPoint</Application>
  <PresentationFormat>Grand écran</PresentationFormat>
  <Paragraphs>276</Paragraphs>
  <Slides>12</Slides>
  <Notes>8</Notes>
  <HiddenSlides>0</HiddenSlides>
  <MMClips>0</MMClips>
  <ScaleCrop>false</ScaleCrop>
  <HeadingPairs>
    <vt:vector size="4" baseType="variant">
      <vt:variant>
        <vt:lpstr>Thème</vt:lpstr>
      </vt:variant>
      <vt:variant>
        <vt:i4>1</vt:i4>
      </vt:variant>
      <vt:variant>
        <vt:lpstr>Titres des diapositives</vt:lpstr>
      </vt:variant>
      <vt:variant>
        <vt:i4>12</vt:i4>
      </vt:variant>
    </vt:vector>
  </HeadingPairs>
  <TitlesOfParts>
    <vt:vector size="13" baseType="lpstr">
      <vt:lpstr>Thème Office</vt:lpstr>
      <vt:lpstr>Leadership digital</vt:lpstr>
      <vt:lpstr>Question de recherche</vt:lpstr>
      <vt:lpstr>Méthodologie de recherche</vt:lpstr>
      <vt:lpstr>Présentation PowerPoint</vt:lpstr>
      <vt:lpstr>L’étude de cas</vt:lpstr>
      <vt:lpstr>Présentation PowerPoint</vt:lpstr>
      <vt:lpstr>Présentation PowerPoint</vt:lpstr>
      <vt:lpstr>Outils de collecte de données </vt:lpstr>
      <vt:lpstr>Traitement des données</vt:lpstr>
      <vt:lpstr>Présentation PowerPoint</vt:lpstr>
      <vt:lpstr>Bibliographie</vt:lpstr>
      <vt:lpstr>Merci de votre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Leadership digital</dc:title>
  <dc:creator>paul brasselet</dc:creator>
  <cp:lastModifiedBy>paul brasselet</cp:lastModifiedBy>
  <cp:revision>25</cp:revision>
  <dcterms:created xsi:type="dcterms:W3CDTF">2024-11-05T07:51:03Z</dcterms:created>
  <dcterms:modified xsi:type="dcterms:W3CDTF">2025-02-14T08:45:04Z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