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64" r:id="rId4"/>
    <p:sldId id="256" r:id="rId5"/>
    <p:sldId id="267" r:id="rId6"/>
    <p:sldId id="260" r:id="rId7"/>
    <p:sldId id="258" r:id="rId8"/>
    <p:sldId id="259" r:id="rId9"/>
    <p:sldId id="262" r:id="rId10"/>
    <p:sldId id="263" r:id="rId11"/>
    <p:sldId id="265" r:id="rId12"/>
    <p:sldId id="261" r:id="rId13"/>
    <p:sldId id="266" r:id="rId14"/>
    <p:sldId id="268" r:id="rId15"/>
    <p:sldId id="271" r:id="rId16"/>
    <p:sldId id="270" r:id="rId17"/>
    <p:sldId id="275" r:id="rId18"/>
    <p:sldId id="273" r:id="rId19"/>
    <p:sldId id="272" r:id="rId20"/>
    <p:sldId id="274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15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26BBD8-D7F4-7AB7-09D5-1989AA67C2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491599-316B-D519-BE89-5B3F9C548A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20218F-4544-A849-4C0D-96B44BE88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A53E54-55E4-9126-1D86-3DD2C7EDD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35B9CF-9811-04D6-BA25-1C25A6106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8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451A4B-ACFA-BC71-1AD9-2FBD995BE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073664-7E12-EA07-B8E4-32099CB91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3C6E7E-5DEB-8DC8-0F86-9EA446117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7C373D-388B-C9CD-EBA5-366811410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F84BC7-C86A-B877-D86F-32C192A65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43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ED41F-9059-3E44-FB41-CFDAE77BF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B1273-CE9C-CC74-F744-47B817BE3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877CC6-DFC5-B9EE-BAB6-8BD3EC30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DC6AE8-9BDF-CA90-1BA9-EC7BF55F4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4610A9-CD77-D832-B8FB-30C3DAA8E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1EC0C9-B56C-DE08-3917-EA2E912B1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9A77E4-3AC4-8246-A8F2-DDB6D8CA10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2DBBFA-E9FF-48EA-424F-4DB13CAA0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46452F-3230-893D-7978-EB4873084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D769F1-F4EE-7C88-D2CA-A66FA175C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D57821-C0AD-2CA8-90AE-8FDC6C9F3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52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7692E-96CF-006E-41D2-F4B274A57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A732A9-F6A0-B412-7ADA-A9B158D0DC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CF0ABB-9769-A1B6-8B04-5CB2797EC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C2F3812-2AB9-5C08-8DDD-FD6D74F6F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EDCB955-5F01-BC4E-9284-7BEA20F7E3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FC51A2A-1E02-3E38-B605-B4654F5A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854F33B-952B-A178-A664-1D617C6E7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BCD4E95-83DC-7BE2-E91A-49EB1582E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09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F8383-C02B-12A0-A48F-1CB6DE647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9D1183-D744-CCB3-7C4F-F24FE0CE2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8C562C-3784-175A-F793-76FC2F0BF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62071D-EFAB-D78C-39B6-9B7AABE64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5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CCD3E3-08E5-EDEE-2ADB-7C9828738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F972C33-7B6D-1B47-D775-6507563B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73BD61-5956-EAE0-F5A9-936F4D12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14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70D43-DE2A-EF5F-D071-47094F537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6A68A0-13C8-8E4F-F714-031E2825D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219B9E-D6B6-7243-851E-1094444119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1C01CD-248F-5D09-2C12-47C4AFD2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E71619-A95E-740A-6F1B-6CB394FB2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ECD91C-0FD3-A65B-4BF0-6BF73D846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10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D8C74-3F48-F468-FDA0-663AA754E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F39A081-ABAC-E9A5-7859-0631501742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AB5CE5-E14D-4D17-261F-9708456988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38611F-8257-19D1-26E0-11E139661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7CB7F9-8FBE-D6E6-762C-0B7CDA531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8FF831-DA5C-6975-5BE4-1E09C8909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88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B94CE-65FF-8BE3-8AA1-DDD69F401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0452A9-1B15-0ED5-5733-B520B6B68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BACC0B-C83F-BC0A-5110-FD9932EB7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573CA8-C70A-F3C0-E8DD-8E984F883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4C7079-B390-DC94-371A-E2DA284A9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14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88CA2B-0107-F035-22BB-D6091D9518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4504094-89D0-9BB9-D3CE-D8A8A89C2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8813C2-B35C-8D22-65BB-F9294113E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0DC67D-5819-80FA-0A8E-E0FECDCB3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911F21-ECCB-94EE-6B2B-7932822DE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67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794E24C-468B-00E9-F9F7-3A1DEC5C8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5D59A9-0D81-71BC-2D65-9132532A4E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3A4B2C-1334-B05B-9D7C-ACB09454C7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868B2-2306-4F5F-8115-A293CDF4106D}" type="datetimeFigureOut">
              <a:rPr lang="fr-FR" smtClean="0"/>
              <a:t>13/02/2025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FF7E2B-48BE-FB9D-1013-46CDF7A47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99F2A5-FBFB-DA40-56CB-D7953FEDD0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5E8F7-EDF6-4B8F-91A2-69D197524D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754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7392A9-9DB5-D9F9-47FE-990AEC51B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49999" cy="63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8209A46-0A5D-C048-5A83-BD39B314E873}"/>
              </a:ext>
            </a:extLst>
          </p:cNvPr>
          <p:cNvSpPr/>
          <p:nvPr/>
        </p:nvSpPr>
        <p:spPr>
          <a:xfrm>
            <a:off x="3300413" y="4048757"/>
            <a:ext cx="537670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la Villa du clown</a:t>
            </a:r>
          </a:p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GROCK</a:t>
            </a:r>
          </a:p>
        </p:txBody>
      </p:sp>
    </p:spTree>
    <p:extLst>
      <p:ext uri="{BB962C8B-B14F-4D97-AF65-F5344CB8AC3E}">
        <p14:creationId xmlns:p14="http://schemas.microsoft.com/office/powerpoint/2010/main" val="183338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sndAc>
          <p:stSnd loop="1">
            <p:snd r:embed="rId2" name="Bernard Lavilliers - Le Clown.wav"/>
          </p:stSnd>
        </p:sndAc>
      </p:transition>
    </mc:Choice>
    <mc:Fallback>
      <p:transition spd="slow" advClick="0" advTm="10000">
        <p:sndAc>
          <p:stSnd loop="1">
            <p:snd r:embed="rId2" name="Bernard Lavilliers - Le Clow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80FF1A-6446-8749-43A9-4933A2C641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667" y="729000"/>
            <a:ext cx="3350884" cy="54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7A99963-D4F9-8499-7F25-2BAFB9AC3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0055" y="1773916"/>
            <a:ext cx="2699993" cy="37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FBE6203-CD9F-F4C5-D230-29449D13749A}"/>
              </a:ext>
            </a:extLst>
          </p:cNvPr>
          <p:cNvSpPr txBox="1"/>
          <p:nvPr/>
        </p:nvSpPr>
        <p:spPr>
          <a:xfrm>
            <a:off x="4487265" y="465540"/>
            <a:ext cx="6472238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000" b="1" i="1" dirty="0">
                <a:solidFill>
                  <a:schemeClr val="bg1"/>
                </a:solidFill>
              </a:rPr>
              <a:t>GROCK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né Charles-Adrien WETTACH  à Loveresse ( Jura Bernois) en 1880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décédé à Imperia (Italie) en 1939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Clown Auguste musical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Il achète un terrain en 1927 dans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le hameau d’ Oneglia, sur les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hauteurs d’ Imperia et y fait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construire une villa avec un jardin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Luxuriant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(proche de Nice et Monaco)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Images de son domicile de fin de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Carrière………….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59954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BDB2A8-E72B-D5AB-27E3-C7996B22E3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32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E5DF32-3F8C-3B73-1C4C-1DA73EA6DCC0}"/>
              </a:ext>
            </a:extLst>
          </p:cNvPr>
          <p:cNvSpPr txBox="1"/>
          <p:nvPr/>
        </p:nvSpPr>
        <p:spPr>
          <a:xfrm>
            <a:off x="9295830" y="2942141"/>
            <a:ext cx="2668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matériel et chaussures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scène du clown</a:t>
            </a:r>
          </a:p>
        </p:txBody>
      </p:sp>
    </p:spTree>
    <p:extLst>
      <p:ext uri="{BB962C8B-B14F-4D97-AF65-F5344CB8AC3E}">
        <p14:creationId xmlns:p14="http://schemas.microsoft.com/office/powerpoint/2010/main" val="158321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09663BD-F46D-B524-1DD3-816CC50DB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457200"/>
            <a:ext cx="7620000" cy="5943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F609A9A-98EB-0EC7-3937-B34FD2082287}"/>
              </a:ext>
            </a:extLst>
          </p:cNvPr>
          <p:cNvSpPr txBox="1"/>
          <p:nvPr/>
        </p:nvSpPr>
        <p:spPr>
          <a:xfrm>
            <a:off x="8772525" y="5667851"/>
            <a:ext cx="2928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film de 1949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323BFCF-36A2-51C2-ABE5-9B4060C6B51A}"/>
              </a:ext>
            </a:extLst>
          </p:cNvPr>
          <p:cNvSpPr txBox="1"/>
          <p:nvPr/>
        </p:nvSpPr>
        <p:spPr>
          <a:xfrm>
            <a:off x="8443913" y="557213"/>
            <a:ext cx="347186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Dans son rôle de CLOWN</a:t>
            </a:r>
          </a:p>
          <a:p>
            <a:r>
              <a:rPr lang="fr-FR" sz="2000" b="1" i="1" dirty="0"/>
              <a:t> auguste, musical</a:t>
            </a:r>
          </a:p>
          <a:p>
            <a:endParaRPr lang="fr-FR" sz="2000" b="1" i="1" dirty="0"/>
          </a:p>
          <a:p>
            <a:r>
              <a:rPr lang="fr-FR" sz="2000" b="1" i="1" dirty="0"/>
              <a:t>A joué aux Folies Bergères en 1918</a:t>
            </a:r>
          </a:p>
          <a:p>
            <a:endParaRPr lang="fr-FR" sz="2000" b="1" i="1" dirty="0"/>
          </a:p>
          <a:p>
            <a:r>
              <a:rPr lang="fr-FR" sz="2000" b="1" i="1" dirty="0"/>
              <a:t>À l’Alhambra en 1923</a:t>
            </a:r>
          </a:p>
          <a:p>
            <a:endParaRPr lang="fr-FR" sz="2000" b="1" i="1" dirty="0"/>
          </a:p>
          <a:p>
            <a:r>
              <a:rPr lang="fr-FR" sz="2000" b="1" i="1" dirty="0"/>
              <a:t> dans des films</a:t>
            </a:r>
          </a:p>
          <a:p>
            <a:endParaRPr lang="fr-FR" sz="2000" b="1" i="1" dirty="0"/>
          </a:p>
          <a:p>
            <a:r>
              <a:rPr lang="fr-FR" sz="2000" b="1" i="1" dirty="0"/>
              <a:t>Compositeur de musiques</a:t>
            </a:r>
          </a:p>
          <a:p>
            <a:endParaRPr lang="fr-FR" sz="2000" b="1" i="1" dirty="0"/>
          </a:p>
          <a:p>
            <a:r>
              <a:rPr lang="fr-FR" sz="2000" b="1" i="1" dirty="0"/>
              <a:t>Une association valorise son</a:t>
            </a:r>
          </a:p>
          <a:p>
            <a:r>
              <a:rPr lang="fr-FR" sz="2000" b="1" i="1" dirty="0"/>
              <a:t>Patrimoine artistique et organise</a:t>
            </a:r>
          </a:p>
          <a:p>
            <a:r>
              <a:rPr lang="fr-FR" sz="2000" b="1" i="1" dirty="0"/>
              <a:t> un Festival à son nom..</a:t>
            </a:r>
          </a:p>
        </p:txBody>
      </p:sp>
    </p:spTree>
    <p:extLst>
      <p:ext uri="{BB962C8B-B14F-4D97-AF65-F5344CB8AC3E}">
        <p14:creationId xmlns:p14="http://schemas.microsoft.com/office/powerpoint/2010/main" val="262530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B6712A4-0453-7D89-2241-FEA350E91E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477000"/>
            <a:ext cx="8856000" cy="5904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415EC16-3F6C-F82F-0848-0418624F3AD5}"/>
              </a:ext>
            </a:extLst>
          </p:cNvPr>
          <p:cNvSpPr txBox="1"/>
          <p:nvPr/>
        </p:nvSpPr>
        <p:spPr>
          <a:xfrm>
            <a:off x="1787096" y="477000"/>
            <a:ext cx="3509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Façade de la villa</a:t>
            </a:r>
          </a:p>
        </p:txBody>
      </p:sp>
    </p:spTree>
    <p:extLst>
      <p:ext uri="{BB962C8B-B14F-4D97-AF65-F5344CB8AC3E}">
        <p14:creationId xmlns:p14="http://schemas.microsoft.com/office/powerpoint/2010/main" val="141356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486421-CEF6-D5E8-4D98-A25E0A67D5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154" y="500080"/>
            <a:ext cx="4392000" cy="5857839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321409-1999-53B4-4401-66C34B054ED1}"/>
              </a:ext>
            </a:extLst>
          </p:cNvPr>
          <p:cNvSpPr txBox="1"/>
          <p:nvPr/>
        </p:nvSpPr>
        <p:spPr>
          <a:xfrm>
            <a:off x="7932420" y="2598003"/>
            <a:ext cx="39817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façade de la villa Bianca avec la tourelle</a:t>
            </a:r>
          </a:p>
        </p:txBody>
      </p:sp>
    </p:spTree>
    <p:extLst>
      <p:ext uri="{BB962C8B-B14F-4D97-AF65-F5344CB8AC3E}">
        <p14:creationId xmlns:p14="http://schemas.microsoft.com/office/powerpoint/2010/main" val="317829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EB310D-08B5-CE2C-7B53-2D3988892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568" y="499500"/>
            <a:ext cx="7812000" cy="5859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10291-C492-C9F3-A660-3121B9B8CE21}"/>
              </a:ext>
            </a:extLst>
          </p:cNvPr>
          <p:cNvSpPr txBox="1"/>
          <p:nvPr/>
        </p:nvSpPr>
        <p:spPr>
          <a:xfrm>
            <a:off x="9038855" y="3007028"/>
            <a:ext cx="25932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détail de la tourelle de la Villa avec le visage de l’artiste</a:t>
            </a:r>
          </a:p>
        </p:txBody>
      </p:sp>
    </p:spTree>
    <p:extLst>
      <p:ext uri="{BB962C8B-B14F-4D97-AF65-F5344CB8AC3E}">
        <p14:creationId xmlns:p14="http://schemas.microsoft.com/office/powerpoint/2010/main" val="409369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571715-9243-5D37-DBCB-F2372C38E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55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04E89F-CB34-FECB-6CAC-18072DC5953B}"/>
              </a:ext>
            </a:extLst>
          </p:cNvPr>
          <p:cNvSpPr txBox="1"/>
          <p:nvPr/>
        </p:nvSpPr>
        <p:spPr>
          <a:xfrm>
            <a:off x="549640" y="3269920"/>
            <a:ext cx="2338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vestibule et escalier intérieur de la villa</a:t>
            </a:r>
          </a:p>
        </p:txBody>
      </p:sp>
    </p:spTree>
    <p:extLst>
      <p:ext uri="{BB962C8B-B14F-4D97-AF65-F5344CB8AC3E}">
        <p14:creationId xmlns:p14="http://schemas.microsoft.com/office/powerpoint/2010/main" val="188491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ED413C-3C23-F101-3760-0605433DA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330" y="526500"/>
            <a:ext cx="7740000" cy="5805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9F704C-7F20-2B52-37F7-EEF987FE0E0A}"/>
              </a:ext>
            </a:extLst>
          </p:cNvPr>
          <p:cNvSpPr txBox="1"/>
          <p:nvPr/>
        </p:nvSpPr>
        <p:spPr>
          <a:xfrm>
            <a:off x="768983" y="3429000"/>
            <a:ext cx="251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bassin du parc luxuriant de la villa</a:t>
            </a:r>
          </a:p>
        </p:txBody>
      </p:sp>
    </p:spTree>
    <p:extLst>
      <p:ext uri="{BB962C8B-B14F-4D97-AF65-F5344CB8AC3E}">
        <p14:creationId xmlns:p14="http://schemas.microsoft.com/office/powerpoint/2010/main" val="184783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694D8EC-3929-0685-E651-97EAEFAD3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298" y="249051"/>
            <a:ext cx="5420675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B0000F8-0AFF-1A7E-C1E7-140A417EAB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390" y="2823050"/>
            <a:ext cx="5595312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042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A8B59C-BD30-5E10-3583-7920406C8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104" y="1260200"/>
            <a:ext cx="5670000" cy="37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5FEBB43-00A0-BCA7-E6FB-AE4139BEC7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86" y="459000"/>
            <a:ext cx="3960000" cy="594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4837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A9E522-EBC9-0250-57BA-167C7E0E14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5397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65352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36EEA9-92D3-47B4-52AD-9BE05B8773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154" y="279000"/>
            <a:ext cx="11047692" cy="6300000"/>
          </a:xfrm>
          <a:prstGeom prst="rect">
            <a:avLst/>
          </a:prstGeom>
          <a:ln w="53975">
            <a:solidFill>
              <a:schemeClr val="bg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91603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A53875-D456-11F7-A5D3-53647D9E0A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434" y="279000"/>
            <a:ext cx="8400000" cy="6300000"/>
          </a:xfrm>
          <a:prstGeom prst="rect">
            <a:avLst/>
          </a:prstGeom>
          <a:ln w="6032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75979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D49220A-4BED-2D9C-9EE1-6D65C9614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69850">
            <a:solidFill>
              <a:schemeClr val="accent2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71375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73E5CD-8D97-7F05-AD5A-F5120848E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532" y="578379"/>
            <a:ext cx="5665085" cy="378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F61DE47-8887-1A9E-B5A6-F971AF2E34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8468" y="2899496"/>
            <a:ext cx="5004000" cy="33733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6330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3F53BF8-05BB-A018-8934-32F55BE5A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5311" y="299805"/>
            <a:ext cx="9132113" cy="630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85643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2AC34A-59E4-19C6-06A3-C93C778EC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835" y="298242"/>
            <a:ext cx="5040000" cy="504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67B7A29-17A3-53CC-183A-17CC556B5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051" y="2728242"/>
            <a:ext cx="5665114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40546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EF1E1B-8AE2-3C06-9662-54858E061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3433" y="358123"/>
            <a:ext cx="5040000" cy="3780000"/>
          </a:xfrm>
          <a:prstGeom prst="rect">
            <a:avLst/>
          </a:prstGeom>
          <a:ln w="50800">
            <a:solidFill>
              <a:schemeClr val="tx1"/>
            </a:solidFill>
            <a:prstDash val="sysDash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6287938-51E4-D4AC-F0E2-B064CC20B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7" y="2720823"/>
            <a:ext cx="5026571" cy="3780000"/>
          </a:xfrm>
          <a:prstGeom prst="rect">
            <a:avLst/>
          </a:prstGeom>
          <a:ln w="50800"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674250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B07BA9-DC10-33F0-3CEA-D3C8F9343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920" y="160937"/>
            <a:ext cx="921616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2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C650A5A-DCFF-B39B-EB0A-47E0C64C6944}"/>
              </a:ext>
            </a:extLst>
          </p:cNvPr>
          <p:cNvSpPr txBox="1"/>
          <p:nvPr/>
        </p:nvSpPr>
        <p:spPr>
          <a:xfrm>
            <a:off x="1049383" y="979713"/>
            <a:ext cx="1064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Une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r>
              <a:rPr lang="fr-FR" sz="3200" b="1" dirty="0">
                <a:solidFill>
                  <a:schemeClr val="bg1"/>
                </a:solidFill>
              </a:rPr>
              <a:t> ,Lorient Vous A Présenté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1416249-8D44-1608-5427-7451787041FA}"/>
              </a:ext>
            </a:extLst>
          </p:cNvPr>
          <p:cNvSpPr txBox="1"/>
          <p:nvPr/>
        </p:nvSpPr>
        <p:spPr>
          <a:xfrm>
            <a:off x="3892732" y="2442755"/>
            <a:ext cx="1064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Villa Du Clown  Grock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53FE97A-92E2-B74F-DB67-675A3A0C87C3}"/>
              </a:ext>
            </a:extLst>
          </p:cNvPr>
          <p:cNvSpPr txBox="1"/>
          <p:nvPr/>
        </p:nvSpPr>
        <p:spPr>
          <a:xfrm>
            <a:off x="3657599" y="3830471"/>
            <a:ext cx="1064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A531C9F-3451-DE17-C608-FF5B47BFB055}"/>
              </a:ext>
            </a:extLst>
          </p:cNvPr>
          <p:cNvSpPr txBox="1"/>
          <p:nvPr/>
        </p:nvSpPr>
        <p:spPr>
          <a:xfrm>
            <a:off x="5460274" y="5218187"/>
            <a:ext cx="7289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7799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200</Words>
  <Application>Microsoft Office PowerPoint</Application>
  <PresentationFormat>Grand écran</PresentationFormat>
  <Paragraphs>47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2025-02-12T10:52:29Z</dcterms:created>
  <dcterms:modified xsi:type="dcterms:W3CDTF">2025-02-13T15:22:51Z</dcterms:modified>
</cp:coreProperties>
</file>