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5" r:id="rId28"/>
    <p:sldId id="287" r:id="rId29"/>
    <p:sldId id="288" r:id="rId30"/>
    <p:sldId id="289" r:id="rId31"/>
    <p:sldId id="290" r:id="rId32"/>
    <p:sldId id="280" r:id="rId33"/>
    <p:sldId id="291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4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30" y="27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9889A-40FF-4AC7-B2AE-59E164FFEA80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CBA0D-668B-4290-A426-65F60AB40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20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CBA0D-668B-4290-A426-65F60AB40CAC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1189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1A468-FA8E-4976-2806-8CA4FDAB3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E41E20A-ED8B-D578-AB70-65EC67F8CB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F314F-8937-E7ED-F8AE-0C4D266B2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8D0007-60EE-2599-A3BB-9081150FA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B1FB58-7AA0-CDD5-A463-B54D639DD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67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56DD1-4489-920F-2705-5F4F1E01B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97B2E4-8F56-E68B-13D2-D0BF7DB429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EDB4ED-A2B3-569C-97E7-3DF26532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6CCC78-87BC-0C3D-A9A3-0BBE702B3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FAC216-3B13-AC8D-2870-3C51B291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47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EE70F-02B6-E8B4-FCA3-0FAF8927D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E7376F-3E3D-EE7A-510C-3BB1EBA0D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FD5CEC-CCDC-B66B-2027-A33E28AD5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B34DBF-F60D-07C6-07F1-BC3D74A63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5FEE23-7A9B-8B31-19F9-363A14D42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12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E2A9A-11C6-D711-A3E8-B80D09D61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AA5278-1417-3EA8-9FBD-3D11391A66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73814A-68E8-38BF-AF70-D252550B2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87D8E9-CE56-8896-04CD-52A1F21E6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6F1E24-005C-CB13-A7C0-81CF224D8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6BDD6C-EFC7-6719-08AE-7390D4214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97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DE2D8-FB66-9E01-C33E-666EA8B14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6467E9-646F-A80E-1777-9C3E91BCD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62ED70C-8C06-7FC4-8D79-81807E4FF5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3D99F55-C883-9727-D332-F87DB6D062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805F1F0-2F15-F9BF-C70A-7C3891B419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F668648-3822-9C34-42F1-F601C2D6F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68DBC06-3C8E-F2EA-C642-DBCE29489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198746D-FADA-23BB-008A-414F88318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927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20120-5B43-0AA8-7B2D-96DD0A42E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2BD4F3-DCE8-AEDD-8D70-B933F8EDC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8FF3C5A-2E50-BD52-FE88-603FAB16E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978D1A3-8536-5156-3894-1E24AD832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37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70EBC27-ACAC-97A0-DDCE-2263B68D8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5985A3A-496F-5D1F-D0D9-4FF0AD910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37A5B2-BD56-BB4F-93E6-B58C70661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57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8D128-71E6-CC80-160A-9E4285BC2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42BB3C-161A-355C-DA62-9BF04D4A7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CCFB9CC-4845-4596-E849-ABB61EEBBA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0C52F6-B4CC-FDB7-0F04-5BD9F901D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C87520-5BEA-47CE-905B-8B7388F83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3488213-A414-00CB-B88B-F98BF65D2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82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04A62-6A7F-7DAD-1750-AA8EF0133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7361F0D-A8C7-6FD9-2581-7867CAF98A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BD5667-C4DE-DD30-0420-2EA78CC81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FED0AB4-CE0F-5704-62EB-70D9D78E4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D994B-87C6-57F9-B900-73DCB063D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ED6E87-76B5-2158-BC69-AB98929BD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7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64AB8-F901-EDFC-C2AB-3D1E2053C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AF5B4D-1643-1E68-90FB-15D8F01C55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90DC7B-0DB5-E7C7-FF0B-2170DD04C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318C3C-3D5A-7FC6-5587-E99104B99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CB711C-A981-D4AD-58B0-BCFDE53CD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65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AA75F8B-AF0E-C566-D525-6E26B157D7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B6AADD8-9F81-6878-3A87-C58FF85564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4C0DA7-34B2-29BB-E39C-373DFF239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5CB245-BE62-3E86-1302-C4549650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833A3-EC93-3025-59D8-656EA8478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74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070C327-E73A-1009-86D7-4E430CCEF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5465AC-A00B-6EDA-D8AE-446FC27291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716B07-ABE2-6C14-8FDC-4087DB27B4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7FF52-03B2-4D09-9B4C-52F84844566F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A2068C-6493-132D-552B-49B118CED3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AE2A99-CE14-A2F1-C2AE-0280D42192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22841-152E-4218-839B-5E8DB14E86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257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9EDD4E-F23E-7C4B-1EEA-25ACD662C9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7954" y="923330"/>
            <a:ext cx="6220918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04F2ECF-F471-14F3-8314-FED645BB0003}"/>
              </a:ext>
            </a:extLst>
          </p:cNvPr>
          <p:cNvSpPr/>
          <p:nvPr/>
        </p:nvSpPr>
        <p:spPr>
          <a:xfrm>
            <a:off x="2503357" y="0"/>
            <a:ext cx="74501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Almeria fait son cinéma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AF082F2-C306-1B9D-4FB8-0306380B3531}"/>
              </a:ext>
            </a:extLst>
          </p:cNvPr>
          <p:cNvSpPr txBox="1"/>
          <p:nvPr/>
        </p:nvSpPr>
        <p:spPr>
          <a:xfrm>
            <a:off x="9444446" y="4689566"/>
            <a:ext cx="27475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Merci</a:t>
            </a:r>
          </a:p>
        </p:txBody>
      </p:sp>
    </p:spTree>
    <p:extLst>
      <p:ext uri="{BB962C8B-B14F-4D97-AF65-F5344CB8AC3E}">
        <p14:creationId xmlns:p14="http://schemas.microsoft.com/office/powerpoint/2010/main" val="319405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  <p:sndAc>
          <p:stSnd loop="1">
            <p:snd r:embed="rId2" name="French Latino - Historia de un Amor  Album Guarda la esperanza.wav"/>
          </p:stSnd>
        </p:sndAc>
      </p:transition>
    </mc:Choice>
    <mc:Fallback>
      <p:transition spd="slow">
        <p:fade/>
        <p:sndAc>
          <p:stSnd loop="1">
            <p:snd r:embed="rId2" name="French Latino - Historia de un Amor  Album Guarda la esperanz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86A34C1-6DAD-EBF0-94DD-3C1075176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812" y="234030"/>
            <a:ext cx="8422649" cy="55800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6257873-2822-7F08-032C-26BA04D5D142}"/>
              </a:ext>
            </a:extLst>
          </p:cNvPr>
          <p:cNvSpPr txBox="1"/>
          <p:nvPr/>
        </p:nvSpPr>
        <p:spPr>
          <a:xfrm>
            <a:off x="1439056" y="5831174"/>
            <a:ext cx="9593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ALMERIA province Espagnole en Andalousie, site de tournage de films avec ses paysages, pics, canyons, parc Naturel Cabo de Gata Nijar – les Oasys – Roquetas de Mar – forteresse Alcazaba….</a:t>
            </a:r>
          </a:p>
        </p:txBody>
      </p:sp>
    </p:spTree>
    <p:extLst>
      <p:ext uri="{BB962C8B-B14F-4D97-AF65-F5344CB8AC3E}">
        <p14:creationId xmlns:p14="http://schemas.microsoft.com/office/powerpoint/2010/main" val="336665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0467AD-40B5-FFCE-D395-359641D574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707" y="279000"/>
            <a:ext cx="9456585" cy="630000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9621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CDFAB7-CBFD-7CAE-2B50-F32754FCC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857" y="263102"/>
            <a:ext cx="5405303" cy="3600000"/>
          </a:xfrm>
          <a:prstGeom prst="rect">
            <a:avLst/>
          </a:prstGeom>
          <a:ln w="50800" cmpd="dbl">
            <a:solidFill>
              <a:srgbClr val="FF0000"/>
            </a:solidFill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DD068D9-3905-4F51-87CA-ADB6F7A87B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975762"/>
            <a:ext cx="5614015" cy="3600000"/>
          </a:xfrm>
          <a:prstGeom prst="rect">
            <a:avLst/>
          </a:prstGeom>
          <a:ln w="53975" cmpd="dbl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6F9696E-FCD2-324C-2FF7-DFF4C89A9EF9}"/>
              </a:ext>
            </a:extLst>
          </p:cNvPr>
          <p:cNvSpPr txBox="1"/>
          <p:nvPr/>
        </p:nvSpPr>
        <p:spPr>
          <a:xfrm>
            <a:off x="838240" y="4020748"/>
            <a:ext cx="48418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Désert de Tabernas, décor de films westerns spaghettis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et celui du film le Bon, la brute et le truand (1966)</a:t>
            </a:r>
          </a:p>
        </p:txBody>
      </p:sp>
    </p:spTree>
    <p:extLst>
      <p:ext uri="{BB962C8B-B14F-4D97-AF65-F5344CB8AC3E}">
        <p14:creationId xmlns:p14="http://schemas.microsoft.com/office/powerpoint/2010/main" val="4020386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D6E770-7DFC-93E4-20D7-56F518F0BF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00686" y="441000"/>
            <a:ext cx="4392621" cy="597600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C5B9D4-942E-4889-D190-B020D800338A}"/>
              </a:ext>
            </a:extLst>
          </p:cNvPr>
          <p:cNvSpPr txBox="1"/>
          <p:nvPr/>
        </p:nvSpPr>
        <p:spPr>
          <a:xfrm>
            <a:off x="8493307" y="3119574"/>
            <a:ext cx="38554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dans ses décors, Brigitte BARDOT a tourné avec</a:t>
            </a:r>
          </a:p>
          <a:p>
            <a:r>
              <a:rPr lang="fr-FR" sz="2400" b="1" i="1" dirty="0"/>
              <a:t> Sean Connery, le film ‘SHALAKO’</a:t>
            </a:r>
          </a:p>
        </p:txBody>
      </p:sp>
    </p:spTree>
    <p:extLst>
      <p:ext uri="{BB962C8B-B14F-4D97-AF65-F5344CB8AC3E}">
        <p14:creationId xmlns:p14="http://schemas.microsoft.com/office/powerpoint/2010/main" val="79686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D2987F-40DA-4E8A-E13C-F6DC34B90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513" y="279000"/>
            <a:ext cx="10032974" cy="630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01377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67958D-5DCF-E51A-52EC-726B68F78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53975" cmpd="dbl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71358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231D97-D0EB-1E9D-13CD-048F0E8E9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768" y="459000"/>
            <a:ext cx="10652464" cy="5940000"/>
          </a:xfrm>
          <a:prstGeom prst="rect">
            <a:avLst/>
          </a:prstGeom>
          <a:ln w="53975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77577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0302AC-F9B7-592B-FC7C-6B57D2E5E7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491" y="279000"/>
            <a:ext cx="9465699" cy="630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ABA31D-3AAD-9EE4-AA8F-89D1618E3D60}"/>
              </a:ext>
            </a:extLst>
          </p:cNvPr>
          <p:cNvSpPr txBox="1"/>
          <p:nvPr/>
        </p:nvSpPr>
        <p:spPr>
          <a:xfrm>
            <a:off x="10596904" y="2979925"/>
            <a:ext cx="2008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Façade du Théâtre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Cervantés</a:t>
            </a:r>
          </a:p>
        </p:txBody>
      </p:sp>
    </p:spTree>
    <p:extLst>
      <p:ext uri="{BB962C8B-B14F-4D97-AF65-F5344CB8AC3E}">
        <p14:creationId xmlns:p14="http://schemas.microsoft.com/office/powerpoint/2010/main" val="387313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59BE4E-6ECE-367A-CE16-CF3A612646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178" y="377219"/>
            <a:ext cx="3548693" cy="4683026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6F44D27-90EF-4AE5-24A4-9F03820A47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5131" y="1718328"/>
            <a:ext cx="3505138" cy="4716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E191FDD-2B58-88AE-AE5B-AE88959F1DC0}"/>
              </a:ext>
            </a:extLst>
          </p:cNvPr>
          <p:cNvSpPr txBox="1"/>
          <p:nvPr/>
        </p:nvSpPr>
        <p:spPr>
          <a:xfrm>
            <a:off x="232228" y="5219902"/>
            <a:ext cx="6516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tourné dans le parc Cabo de Gata Nijar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9A6DC4-250D-4E90-CE34-2A4AE77F2B8F}"/>
              </a:ext>
            </a:extLst>
          </p:cNvPr>
          <p:cNvSpPr txBox="1"/>
          <p:nvPr/>
        </p:nvSpPr>
        <p:spPr>
          <a:xfrm>
            <a:off x="7440657" y="1096691"/>
            <a:ext cx="3757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tourné dans le site ‘</a:t>
            </a:r>
            <a:r>
              <a:rPr lang="fr-FR" sz="2400" b="1" i="1" dirty="0" err="1">
                <a:solidFill>
                  <a:srgbClr val="FFFF00"/>
                </a:solidFill>
              </a:rPr>
              <a:t>Oasys</a:t>
            </a:r>
            <a:r>
              <a:rPr lang="fr-FR" sz="2400" b="1" i="1" dirty="0">
                <a:solidFill>
                  <a:srgbClr val="FFFF00"/>
                </a:solidFill>
              </a:rPr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03313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0727D6-0A2B-BE8D-DED8-71581344B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3100" y="741076"/>
            <a:ext cx="3513398" cy="5576822"/>
          </a:xfrm>
          <a:prstGeom prst="rect">
            <a:avLst/>
          </a:prstGeom>
          <a:ln w="53975" cmpd="dbl">
            <a:solidFill>
              <a:srgbClr val="FFC0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6600A25-EDA0-DDD2-6F71-9F7BB5103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4225" y="1410174"/>
            <a:ext cx="3114675" cy="4238625"/>
          </a:xfrm>
          <a:prstGeom prst="rect">
            <a:avLst/>
          </a:prstGeom>
          <a:ln w="53975" cmpd="dbl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402372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DCA47D-9C09-334F-96AB-9C1ABC55B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150" y="279000"/>
            <a:ext cx="9454817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A3519-E5CB-2825-7F7D-72CBD858CCB5}"/>
              </a:ext>
            </a:extLst>
          </p:cNvPr>
          <p:cNvSpPr txBox="1"/>
          <p:nvPr/>
        </p:nvSpPr>
        <p:spPr>
          <a:xfrm>
            <a:off x="10109885" y="3215604"/>
            <a:ext cx="20821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passerelle métallique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El Cable Inglé’s</a:t>
            </a:r>
          </a:p>
        </p:txBody>
      </p:sp>
    </p:spTree>
    <p:extLst>
      <p:ext uri="{BB962C8B-B14F-4D97-AF65-F5344CB8AC3E}">
        <p14:creationId xmlns:p14="http://schemas.microsoft.com/office/powerpoint/2010/main" val="3912297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3FE70D-6D60-BF19-7D53-4175BD9AD9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234846"/>
            <a:ext cx="5670000" cy="37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80A0C7F-EE5A-5C8B-0E04-F503A6DE09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5101" y="3023154"/>
            <a:ext cx="7280899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3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746C77-2F75-126C-E9C9-6F1D09B5F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FEA63D-39C6-6D83-A5B2-00F5A3ACDB01}"/>
              </a:ext>
            </a:extLst>
          </p:cNvPr>
          <p:cNvSpPr txBox="1"/>
          <p:nvPr/>
        </p:nvSpPr>
        <p:spPr>
          <a:xfrm>
            <a:off x="4678216" y="6172200"/>
            <a:ext cx="4661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Almeria –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68705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63A9BF-6199-88DA-E90C-1AA5FBE538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29" y="1141406"/>
            <a:ext cx="7696685" cy="4333719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8A6FF6A-51BA-BE36-3615-04A53BAFD7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074" y="1141406"/>
            <a:ext cx="3347797" cy="433371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6FC4AE-D60D-6607-B018-7BE89FF3FC58}"/>
              </a:ext>
            </a:extLst>
          </p:cNvPr>
          <p:cNvSpPr txBox="1"/>
          <p:nvPr/>
        </p:nvSpPr>
        <p:spPr>
          <a:xfrm>
            <a:off x="3597639" y="5906125"/>
            <a:ext cx="5546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façade et entrée Cathédrale -  Almeria</a:t>
            </a:r>
          </a:p>
        </p:txBody>
      </p:sp>
    </p:spTree>
    <p:extLst>
      <p:ext uri="{BB962C8B-B14F-4D97-AF65-F5344CB8AC3E}">
        <p14:creationId xmlns:p14="http://schemas.microsoft.com/office/powerpoint/2010/main" val="273104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08A497-2D90-A5C0-BFAF-4E90F58E77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61" y="279000"/>
            <a:ext cx="9445277" cy="6300000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C7D4C2-A56E-FBEE-A50B-B000237D9F93}"/>
              </a:ext>
            </a:extLst>
          </p:cNvPr>
          <p:cNvSpPr txBox="1"/>
          <p:nvPr/>
        </p:nvSpPr>
        <p:spPr>
          <a:xfrm flipH="1">
            <a:off x="4924697" y="417370"/>
            <a:ext cx="4458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Parc Naturel de</a:t>
            </a:r>
          </a:p>
          <a:p>
            <a:r>
              <a:rPr lang="fr-FR" sz="2400" b="1" i="1" dirty="0"/>
              <a:t>Cabo de GATA - NIJAR</a:t>
            </a:r>
          </a:p>
        </p:txBody>
      </p:sp>
    </p:spTree>
    <p:extLst>
      <p:ext uri="{BB962C8B-B14F-4D97-AF65-F5344CB8AC3E}">
        <p14:creationId xmlns:p14="http://schemas.microsoft.com/office/powerpoint/2010/main" val="1791533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41634B-AEA6-B524-3695-1DD6F3017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000" y="484884"/>
            <a:ext cx="8892000" cy="5888232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927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559AE1-E7C0-C89E-7432-F6CA29D63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1066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93926F-383B-40F7-863F-18DFE66D9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274" y="715149"/>
            <a:ext cx="7056000" cy="54277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84775-22B5-9AFD-876F-7478F8D81BC2}"/>
              </a:ext>
            </a:extLst>
          </p:cNvPr>
          <p:cNvSpPr txBox="1"/>
          <p:nvPr/>
        </p:nvSpPr>
        <p:spPr>
          <a:xfrm>
            <a:off x="9119017" y="2905950"/>
            <a:ext cx="3072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Roquetas de Mar - les plages des stars</a:t>
            </a:r>
          </a:p>
        </p:txBody>
      </p:sp>
    </p:spTree>
    <p:extLst>
      <p:ext uri="{BB962C8B-B14F-4D97-AF65-F5344CB8AC3E}">
        <p14:creationId xmlns:p14="http://schemas.microsoft.com/office/powerpoint/2010/main" val="336558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7DDF40-3555-1DAD-199E-75026F638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92" y="303535"/>
            <a:ext cx="5670000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C8FAA9-CD41-1AE9-7C51-C66101125D37}"/>
              </a:ext>
            </a:extLst>
          </p:cNvPr>
          <p:cNvSpPr txBox="1"/>
          <p:nvPr/>
        </p:nvSpPr>
        <p:spPr>
          <a:xfrm>
            <a:off x="1421064" y="4083535"/>
            <a:ext cx="47968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Roquetas de mar – le Phare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b="1" i="1" dirty="0"/>
          </a:p>
          <a:p>
            <a:endParaRPr lang="fr-FR" b="1" i="1" dirty="0"/>
          </a:p>
          <a:p>
            <a:r>
              <a:rPr lang="fr-FR" b="1" i="1" dirty="0"/>
              <a:t>             </a:t>
            </a:r>
            <a:r>
              <a:rPr lang="fr-FR" sz="2400" b="1" i="1" dirty="0"/>
              <a:t>et, en nocturne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4E9D647-E8C8-7476-EB2E-4F99C3C4FC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17" y="2758809"/>
            <a:ext cx="5687991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654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5BA019-2139-27C4-BCF3-80C754001A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031" y="279000"/>
            <a:ext cx="11203938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649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55F201C-DA5E-BC8C-4EFD-2D1FCFE260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440" y="486381"/>
            <a:ext cx="8208000" cy="53068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F1CC31-2897-EAB5-CA2B-A65F453CABC3}"/>
              </a:ext>
            </a:extLst>
          </p:cNvPr>
          <p:cNvSpPr txBox="1"/>
          <p:nvPr/>
        </p:nvSpPr>
        <p:spPr>
          <a:xfrm>
            <a:off x="72453" y="3310231"/>
            <a:ext cx="23384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Oasys</a:t>
            </a:r>
          </a:p>
          <a:p>
            <a:endParaRPr lang="fr-FR" sz="2400" b="1" i="1" dirty="0"/>
          </a:p>
          <a:p>
            <a:r>
              <a:rPr lang="fr-FR" sz="2400" b="1" i="1" dirty="0"/>
              <a:t> site du tournage de la trilogie du Dollar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49A7B29-407C-A66D-5FEA-0ED8AFF9A8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31455">
            <a:off x="9193281" y="3429000"/>
            <a:ext cx="2075054" cy="282385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269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086327-460F-1B2D-3A9A-FDC74F6A96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8647" y="279000"/>
            <a:ext cx="789144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7A67E-EE92-7476-9D75-95E28BF1DEE2}"/>
              </a:ext>
            </a:extLst>
          </p:cNvPr>
          <p:cNvSpPr txBox="1"/>
          <p:nvPr/>
        </p:nvSpPr>
        <p:spPr>
          <a:xfrm>
            <a:off x="9230087" y="3532540"/>
            <a:ext cx="2728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Tournage de film</a:t>
            </a:r>
          </a:p>
        </p:txBody>
      </p:sp>
    </p:spTree>
    <p:extLst>
      <p:ext uri="{BB962C8B-B14F-4D97-AF65-F5344CB8AC3E}">
        <p14:creationId xmlns:p14="http://schemas.microsoft.com/office/powerpoint/2010/main" val="328061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8C4FC3-ECE8-1FDB-4DF4-67D6BC1F2A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8066" y="279000"/>
            <a:ext cx="10035867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1340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030129-33EA-D1F1-C1AB-316DD5837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517" y="279000"/>
            <a:ext cx="941703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E26BF8-39F7-2E5E-8BF3-8B1B98A14478}"/>
              </a:ext>
            </a:extLst>
          </p:cNvPr>
          <p:cNvSpPr txBox="1"/>
          <p:nvPr/>
        </p:nvSpPr>
        <p:spPr>
          <a:xfrm>
            <a:off x="10039556" y="3429000"/>
            <a:ext cx="2053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Forteresse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ALCAZABA</a:t>
            </a:r>
          </a:p>
        </p:txBody>
      </p:sp>
    </p:spTree>
    <p:extLst>
      <p:ext uri="{BB962C8B-B14F-4D97-AF65-F5344CB8AC3E}">
        <p14:creationId xmlns:p14="http://schemas.microsoft.com/office/powerpoint/2010/main" val="51941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0E1A6F-9B39-EE07-1BA8-A1FB0A22F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358" y="338605"/>
            <a:ext cx="10925283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8D22A3-0285-AEC0-27A6-9BC9DF111DCD}"/>
              </a:ext>
            </a:extLst>
          </p:cNvPr>
          <p:cNvSpPr txBox="1"/>
          <p:nvPr/>
        </p:nvSpPr>
        <p:spPr>
          <a:xfrm>
            <a:off x="222069" y="5687772"/>
            <a:ext cx="12193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Forteresse Alcazaba, lieu de tournage de ‘Cléopâtre’ – Conan le barbare et Wonder Woman</a:t>
            </a:r>
          </a:p>
        </p:txBody>
      </p:sp>
    </p:spTree>
    <p:extLst>
      <p:ext uri="{BB962C8B-B14F-4D97-AF65-F5344CB8AC3E}">
        <p14:creationId xmlns:p14="http://schemas.microsoft.com/office/powerpoint/2010/main" val="125691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7A7D1A-A1DA-BA1C-7139-8F4D629A88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664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D157BC-C544-8211-2155-B56C83A51C42}"/>
              </a:ext>
            </a:extLst>
          </p:cNvPr>
          <p:cNvSpPr txBox="1"/>
          <p:nvPr/>
        </p:nvSpPr>
        <p:spPr>
          <a:xfrm>
            <a:off x="370043" y="3429000"/>
            <a:ext cx="1963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Place de la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Constitution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Almeria</a:t>
            </a:r>
          </a:p>
        </p:txBody>
      </p:sp>
    </p:spTree>
    <p:extLst>
      <p:ext uri="{BB962C8B-B14F-4D97-AF65-F5344CB8AC3E}">
        <p14:creationId xmlns:p14="http://schemas.microsoft.com/office/powerpoint/2010/main" val="224831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9F5EEA1-31B7-07AA-5200-D156BB4C9D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8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8D66C9-F339-069A-A720-29393A1EE9B7}"/>
              </a:ext>
            </a:extLst>
          </p:cNvPr>
          <p:cNvSpPr txBox="1"/>
          <p:nvPr/>
        </p:nvSpPr>
        <p:spPr>
          <a:xfrm>
            <a:off x="10103882" y="3198167"/>
            <a:ext cx="1753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Almeria</a:t>
            </a:r>
          </a:p>
        </p:txBody>
      </p:sp>
    </p:spTree>
    <p:extLst>
      <p:ext uri="{BB962C8B-B14F-4D97-AF65-F5344CB8AC3E}">
        <p14:creationId xmlns:p14="http://schemas.microsoft.com/office/powerpoint/2010/main" val="26452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828EEC6-86B0-BBFB-D1D6-E22DD0750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377" y="279000"/>
            <a:ext cx="841094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D301DF7-3EE6-BB1A-2164-0E2AA4B24701}"/>
              </a:ext>
            </a:extLst>
          </p:cNvPr>
          <p:cNvSpPr txBox="1"/>
          <p:nvPr/>
        </p:nvSpPr>
        <p:spPr>
          <a:xfrm>
            <a:off x="616737" y="3711351"/>
            <a:ext cx="2458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Almeria- plage</a:t>
            </a:r>
          </a:p>
        </p:txBody>
      </p:sp>
    </p:spTree>
    <p:extLst>
      <p:ext uri="{BB962C8B-B14F-4D97-AF65-F5344CB8AC3E}">
        <p14:creationId xmlns:p14="http://schemas.microsoft.com/office/powerpoint/2010/main" val="1682699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A41620-0C24-1CDD-EDD3-7CFA5DA5D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07" y="763365"/>
            <a:ext cx="11688585" cy="46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50801D-DFA1-B297-C43B-A0F9C9916B8D}"/>
              </a:ext>
            </a:extLst>
          </p:cNvPr>
          <p:cNvSpPr txBox="1"/>
          <p:nvPr/>
        </p:nvSpPr>
        <p:spPr>
          <a:xfrm>
            <a:off x="4882296" y="5443365"/>
            <a:ext cx="347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Almeria – la gare</a:t>
            </a:r>
          </a:p>
        </p:txBody>
      </p:sp>
    </p:spTree>
    <p:extLst>
      <p:ext uri="{BB962C8B-B14F-4D97-AF65-F5344CB8AC3E}">
        <p14:creationId xmlns:p14="http://schemas.microsoft.com/office/powerpoint/2010/main" val="2933428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4D330B-B961-49BE-9133-70F755151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421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7B5F10-50E5-6AD0-F5C6-F7849B6C8045}"/>
              </a:ext>
            </a:extLst>
          </p:cNvPr>
          <p:cNvSpPr txBox="1"/>
          <p:nvPr/>
        </p:nvSpPr>
        <p:spPr>
          <a:xfrm>
            <a:off x="9545379" y="2942569"/>
            <a:ext cx="2098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Porte de Purchena</a:t>
            </a:r>
          </a:p>
          <a:p>
            <a:endParaRPr lang="fr-FR" sz="2400" b="1" i="1" dirty="0"/>
          </a:p>
          <a:p>
            <a:r>
              <a:rPr lang="fr-FR" sz="2400" b="1" i="1" dirty="0"/>
              <a:t> Almeria</a:t>
            </a:r>
          </a:p>
        </p:txBody>
      </p:sp>
    </p:spTree>
    <p:extLst>
      <p:ext uri="{BB962C8B-B14F-4D97-AF65-F5344CB8AC3E}">
        <p14:creationId xmlns:p14="http://schemas.microsoft.com/office/powerpoint/2010/main" val="304787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EE723E-D3FA-F3A0-E399-A8EB155A1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135" y="571500"/>
            <a:ext cx="6200775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FC345-B465-D259-8B22-38251D7D4B4D}"/>
              </a:ext>
            </a:extLst>
          </p:cNvPr>
          <p:cNvSpPr txBox="1"/>
          <p:nvPr/>
        </p:nvSpPr>
        <p:spPr>
          <a:xfrm>
            <a:off x="7398717" y="157825"/>
            <a:ext cx="4152275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ALMERIA fait son cinéma</a:t>
            </a:r>
          </a:p>
          <a:p>
            <a:endParaRPr lang="fr-FR" sz="2400" b="1" i="1" dirty="0"/>
          </a:p>
          <a:p>
            <a:r>
              <a:rPr lang="fr-FR" sz="2400" b="1" i="1" dirty="0"/>
              <a:t>Province Espagnole en Andalousie</a:t>
            </a:r>
          </a:p>
          <a:p>
            <a:endParaRPr lang="fr-FR" sz="2400" b="1" i="1" dirty="0"/>
          </a:p>
          <a:p>
            <a:r>
              <a:rPr lang="fr-FR" sz="2400" b="1" i="1" dirty="0"/>
              <a:t> sites de tournage de films avec ses paysages arides (désert Tabernas)</a:t>
            </a:r>
          </a:p>
          <a:p>
            <a:r>
              <a:rPr lang="fr-FR" sz="2400" b="1" i="1" dirty="0"/>
              <a:t> les côtes sauvages du parc de Cabo de Gata-Nijar</a:t>
            </a:r>
          </a:p>
          <a:p>
            <a:endParaRPr lang="fr-FR" sz="2400" b="1" i="1" dirty="0"/>
          </a:p>
          <a:p>
            <a:r>
              <a:rPr lang="fr-FR" sz="2400" b="1" i="1" dirty="0"/>
              <a:t>Les Oasys</a:t>
            </a:r>
          </a:p>
          <a:p>
            <a:endParaRPr lang="fr-FR" sz="2400" b="1" i="1" dirty="0"/>
          </a:p>
          <a:p>
            <a:r>
              <a:rPr lang="fr-FR" sz="2400" b="1" i="1" dirty="0"/>
              <a:t>Les monuments d’Alméria </a:t>
            </a:r>
          </a:p>
          <a:p>
            <a:r>
              <a:rPr lang="fr-FR" sz="2400" b="1" i="1" dirty="0"/>
              <a:t>Le théâtre Cervantés</a:t>
            </a:r>
          </a:p>
          <a:p>
            <a:r>
              <a:rPr lang="fr-FR" sz="2400" b="1" i="1" dirty="0"/>
              <a:t>La Cathédrale , la passerelle métallique, et la forteresse Alcazaba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05081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442872A-4FE2-3C7E-28BF-DB513F87502A}"/>
              </a:ext>
            </a:extLst>
          </p:cNvPr>
          <p:cNvSpPr txBox="1"/>
          <p:nvPr/>
        </p:nvSpPr>
        <p:spPr>
          <a:xfrm>
            <a:off x="1267097" y="1005839"/>
            <a:ext cx="11247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Présente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98FC821-BE33-1ACA-9148-784B34D0C509}"/>
              </a:ext>
            </a:extLst>
          </p:cNvPr>
          <p:cNvSpPr txBox="1"/>
          <p:nvPr/>
        </p:nvSpPr>
        <p:spPr>
          <a:xfrm>
            <a:off x="4049485" y="2615625"/>
            <a:ext cx="10476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Almeria Fait Son Cinéma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4E1D17E-642A-F31C-4BE6-4BDB3DB955C3}"/>
              </a:ext>
            </a:extLst>
          </p:cNvPr>
          <p:cNvSpPr txBox="1"/>
          <p:nvPr/>
        </p:nvSpPr>
        <p:spPr>
          <a:xfrm>
            <a:off x="3631474" y="4225411"/>
            <a:ext cx="9170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</a:t>
            </a:r>
            <a:r>
              <a:rPr lang="fr-FR" sz="3200" b="1" dirty="0" err="1">
                <a:solidFill>
                  <a:srgbClr val="FFFF00"/>
                </a:solidFill>
              </a:rPr>
              <a:t>Son</a:t>
            </a:r>
            <a:r>
              <a:rPr lang="fr-FR" sz="3200" b="1" dirty="0">
                <a:solidFill>
                  <a:srgbClr val="FFFF00"/>
                </a:solidFill>
              </a:rPr>
              <a:t>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3F3BDC9-08D0-36B6-4CB0-07CA6BDD5EC0}"/>
              </a:ext>
            </a:extLst>
          </p:cNvPr>
          <p:cNvSpPr txBox="1"/>
          <p:nvPr/>
        </p:nvSpPr>
        <p:spPr>
          <a:xfrm>
            <a:off x="5812972" y="5852161"/>
            <a:ext cx="762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2196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288</Words>
  <Application>Microsoft Office PowerPoint</Application>
  <PresentationFormat>Grand écran</PresentationFormat>
  <Paragraphs>61</Paragraphs>
  <Slides>33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2025-02-13T07:23:09Z</dcterms:created>
  <dcterms:modified xsi:type="dcterms:W3CDTF">2025-02-14T08:00:49Z</dcterms:modified>
</cp:coreProperties>
</file>