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43" autoAdjust="0"/>
    <p:restoredTop sz="94660"/>
  </p:normalViewPr>
  <p:slideViewPr>
    <p:cSldViewPr snapToGrid="0">
      <p:cViewPr varScale="1">
        <p:scale>
          <a:sx n="81" d="100"/>
          <a:sy n="81" d="100"/>
        </p:scale>
        <p:origin x="42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B5D57C-CF20-503D-C72A-CFA4F3A27F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9B76CC-3D72-B0D1-24CB-3CF3F58A27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9B8BE5-A69C-CB7C-80EB-1321DA739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1CA26-F38F-2B78-5299-3F573E84F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E1583B-CC7C-F283-9B6E-BA1B70814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86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99E2F-64CD-01C6-15C4-D488BCA37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D944AC2-CA99-084A-F1CC-4A5E891443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DC0B90-7881-65F4-A93E-8255AA570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9E00CF-A904-C6EC-50BE-4F585869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CEF916-643D-2E7D-B5B9-8F1AEFF3E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77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CA8725-B045-4CAF-2273-DC9FDEA72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DC119A-91E2-8B43-9745-7BE6312B5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E8B117-4183-1100-05D5-5EC3B9953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78E06B-94DC-D7C1-E27B-E366D038A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B5B233-361A-E697-AD0D-3DB0E80A5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2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7D27A6-E2C6-15EC-E3F0-59D91BE17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6992CE-55BC-455A-CEE2-933E35C113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F16FE4-20DC-2A98-31B9-C67408E1D5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8FAE83-3475-B7D3-DF0D-AF9FE20C5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8E2547-5BFA-CC87-E458-E04C95A65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18E2C0-AA49-7616-EEEA-7E2032E6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24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46B1CD-9FB4-D51C-0D8B-2FE01CE13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8DCD74-8F1B-028D-9C6B-DBD5D7270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516442-751E-153E-EF4B-7C6CE7841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570DB74-027C-2820-D427-B49F6D6233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9BCB3-BD6E-0FA0-9BBA-2D9A70A97D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ADBD3E1-CFD3-807F-E7DA-CA20FE939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1990284-A201-F9AC-DC0F-ADD6A3FB2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BD437C9-8E2A-1238-9FBE-0BF249FC9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85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E1308-81ED-E438-AB6B-88293E9D7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56EEECA-7DA8-6015-5DD6-17C77984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EDCB87-5849-A83F-74CA-BF7319F99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AB7AB40-A74D-FC04-C9D5-9FB453F2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66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97056A7-5DBF-69D2-3D95-42761697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6210E23-2E1C-E9C2-1A96-D0EC055B5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BA0CDF4-365B-549C-7222-31B89CC41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94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3CBBD5-82F5-0A82-CE62-AD4BB2B4B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03FDD2-5004-7637-8001-E055C1EF0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06EDA9-B836-12EB-D2CB-257B472B6C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C56BA6-9FDD-2B7F-272E-E7F62E7C7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3B6ED6-5BAB-5788-B3CA-5B172A4B4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A1927B-B4EC-908B-37B7-BF7267516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82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617B9-882D-C998-60A6-E92E00737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66BE281-62B3-2289-2C79-14A809196A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E4443A-CFD4-645B-580C-47889212BE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F88BCC-424E-5840-2332-A2EE69074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943165-8AA5-088B-5EB0-BD66AAF04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70FC83-576C-739F-942C-39FE387AC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20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9AFE6-F843-04BF-6EC0-834B22717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B0883B9-5F00-FDAF-3039-BDA7820960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6B11C1-3222-8229-D0DB-684CACA87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D9367C-EE31-CE54-487F-931E47FE7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510022-07AA-5375-1F06-34C3D90A3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295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1E08326-AD0A-4796-46C6-CAA15D7114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8BCC264-BCEE-28EE-9565-961B26C787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9973B1-F867-0C55-C1D0-966DF154F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7D9D81-6FB4-FE5F-AD75-552534D3C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3F085C-AAB2-D1FE-0FB1-F8E877D68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86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F168F4C-45F0-404D-E9AE-2F9BE9D01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8A5344-9B9F-B095-0284-B6F60490A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C507A6-F4BF-BD85-9812-3F90E9927E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7E1CF8-3737-4D6D-85DF-D6E096D639F1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55328F-85A3-CBC7-EAFF-9D5CD06C5F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C17768-8975-F796-32BB-B149D60E77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D87459-9A35-4165-8D40-4B2D384D8F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95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5EDC6375-595A-E406-D9FC-404AF27BA2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000" y="427513"/>
            <a:ext cx="9360000" cy="62229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C18C8D-5453-D96A-9431-108675FBEDE9}"/>
              </a:ext>
            </a:extLst>
          </p:cNvPr>
          <p:cNvSpPr txBox="1"/>
          <p:nvPr/>
        </p:nvSpPr>
        <p:spPr>
          <a:xfrm>
            <a:off x="4096987" y="12014"/>
            <a:ext cx="7564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Montbrun-les-Bains, La Drome</a:t>
            </a:r>
          </a:p>
        </p:txBody>
      </p:sp>
    </p:spTree>
    <p:extLst>
      <p:ext uri="{BB962C8B-B14F-4D97-AF65-F5344CB8AC3E}">
        <p14:creationId xmlns:p14="http://schemas.microsoft.com/office/powerpoint/2010/main" val="63129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ndAc>
          <p:stSnd loop="1">
            <p:snd r:embed="rId2" name="Canon in D (Pachelbel) - Violin &amp; Piano.wav"/>
          </p:stSnd>
        </p:sndAc>
      </p:transition>
    </mc:Choice>
    <mc:Fallback>
      <p:transition spd="slow" advTm="8000">
        <p:sndAc>
          <p:stSnd loop="1">
            <p:snd r:embed="rId2" name="Canon in D (Pachelbel) - Violin &amp;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E29B52-9E7B-46E5-1DE0-64AFA0F5C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39E06340-8D3C-5322-3B00-47515E5C32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701618"/>
            <a:ext cx="11556000" cy="34547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65D51E-80F7-5DA2-A2F8-69632E50F2D6}"/>
              </a:ext>
            </a:extLst>
          </p:cNvPr>
          <p:cNvSpPr txBox="1"/>
          <p:nvPr/>
        </p:nvSpPr>
        <p:spPr>
          <a:xfrm>
            <a:off x="3871355" y="5024735"/>
            <a:ext cx="10141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Montbrun les bains panorama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0467A07-70CB-564F-EE6D-AE3C92526D7A}"/>
              </a:ext>
            </a:extLst>
          </p:cNvPr>
          <p:cNvSpPr txBox="1"/>
          <p:nvPr/>
        </p:nvSpPr>
        <p:spPr>
          <a:xfrm>
            <a:off x="902043" y="417492"/>
            <a:ext cx="106012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Montbrun-les-Bains est une commune française située dans le département de la Drôme en région Auvergne-Rhône-Alpes.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51615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89EAFA-9901-5945-48D8-97E0F6FB9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631E6D2A-8853-926C-0546-49D8583935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0774BD-8593-59CA-E789-46D94ED43143}"/>
              </a:ext>
            </a:extLst>
          </p:cNvPr>
          <p:cNvSpPr txBox="1"/>
          <p:nvPr/>
        </p:nvSpPr>
        <p:spPr>
          <a:xfrm>
            <a:off x="4120738" y="6117335"/>
            <a:ext cx="730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Montbrun, village perché.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89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B66EBD-B6B1-18A9-F295-D4B52AA53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texte&#10;&#10;Le contenu généré par l’IA peut être incorrect.">
            <a:extLst>
              <a:ext uri="{FF2B5EF4-FFF2-40B4-BE49-F238E27FC236}">
                <a16:creationId xmlns:a16="http://schemas.microsoft.com/office/drawing/2014/main" id="{628339EA-EC1C-F568-CE26-7BDE6BD671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5872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139FDF-B6A2-AF09-4547-95CE98504659}"/>
              </a:ext>
            </a:extLst>
          </p:cNvPr>
          <p:cNvSpPr txBox="1"/>
          <p:nvPr/>
        </p:nvSpPr>
        <p:spPr>
          <a:xfrm>
            <a:off x="4203865" y="6348167"/>
            <a:ext cx="9405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Mairie de Montbrun-les-Bains.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3051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D13495-CCFE-D138-AC07-EB0E7DDCA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ontagne&#10;&#10;Le contenu généré par l’IA peut être incorrect.">
            <a:extLst>
              <a:ext uri="{FF2B5EF4-FFF2-40B4-BE49-F238E27FC236}">
                <a16:creationId xmlns:a16="http://schemas.microsoft.com/office/drawing/2014/main" id="{E0FDB0D4-BEB7-F282-F309-B0FB76B8DF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5625" y="369000"/>
            <a:ext cx="914075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D8801B-CD58-CD04-38D9-44D368D602AC}"/>
              </a:ext>
            </a:extLst>
          </p:cNvPr>
          <p:cNvSpPr txBox="1"/>
          <p:nvPr/>
        </p:nvSpPr>
        <p:spPr>
          <a:xfrm>
            <a:off x="4298868" y="6258167"/>
            <a:ext cx="8146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Établissement thermal.</a:t>
            </a:r>
          </a:p>
        </p:txBody>
      </p:sp>
    </p:spTree>
    <p:extLst>
      <p:ext uri="{BB962C8B-B14F-4D97-AF65-F5344CB8AC3E}">
        <p14:creationId xmlns:p14="http://schemas.microsoft.com/office/powerpoint/2010/main" val="148731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5BA3D5-3411-1D06-1973-663F7FD18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0DB14A3D-330E-4969-187A-6BD2CE44D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148" y="369000"/>
            <a:ext cx="914570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0521A3-A319-3A62-C8EB-25FA98ADB23B}"/>
              </a:ext>
            </a:extLst>
          </p:cNvPr>
          <p:cNvSpPr txBox="1"/>
          <p:nvPr/>
        </p:nvSpPr>
        <p:spPr>
          <a:xfrm>
            <a:off x="3348841" y="6175169"/>
            <a:ext cx="7825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de la famille du Puy-Montbrun.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0064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8EF965-D0E3-5BAA-5F0D-DE117CC5B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Le contenu généré par l’IA peut être incorrect.">
            <a:extLst>
              <a:ext uri="{FF2B5EF4-FFF2-40B4-BE49-F238E27FC236}">
                <a16:creationId xmlns:a16="http://schemas.microsoft.com/office/drawing/2014/main" id="{72294505-5A59-7362-71E9-D7D3EBDA7C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964" y="189000"/>
            <a:ext cx="433807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2FCAC0-1496-5EF8-2AE0-168935100A78}"/>
              </a:ext>
            </a:extLst>
          </p:cNvPr>
          <p:cNvSpPr txBox="1"/>
          <p:nvPr/>
        </p:nvSpPr>
        <p:spPr>
          <a:xfrm>
            <a:off x="8265036" y="3883231"/>
            <a:ext cx="433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Campanile du beffroi.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4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927B66-5DE7-7263-DC2D-169D20F5C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t de fleurs&#10;&#10;Le contenu généré par l’IA peut être incorrect.">
            <a:extLst>
              <a:ext uri="{FF2B5EF4-FFF2-40B4-BE49-F238E27FC236}">
                <a16:creationId xmlns:a16="http://schemas.microsoft.com/office/drawing/2014/main" id="{E1FF8B6A-F792-DC37-0794-BC9D5A0DE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805" y="189000"/>
            <a:ext cx="4858481" cy="64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2EB391-C6ED-2B71-4DA1-1D69091ED559}"/>
              </a:ext>
            </a:extLst>
          </p:cNvPr>
          <p:cNvSpPr txBox="1"/>
          <p:nvPr/>
        </p:nvSpPr>
        <p:spPr>
          <a:xfrm>
            <a:off x="0" y="3776353"/>
            <a:ext cx="3548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877603-2D0D-27E5-F42E-3B3B15626F00}"/>
              </a:ext>
            </a:extLst>
          </p:cNvPr>
          <p:cNvSpPr txBox="1"/>
          <p:nvPr/>
        </p:nvSpPr>
        <p:spPr>
          <a:xfrm>
            <a:off x="1126239" y="2393890"/>
            <a:ext cx="28857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Montbrun-les-Bains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Beffroi.</a:t>
            </a:r>
          </a:p>
        </p:txBody>
      </p:sp>
    </p:spTree>
    <p:extLst>
      <p:ext uri="{BB962C8B-B14F-4D97-AF65-F5344CB8AC3E}">
        <p14:creationId xmlns:p14="http://schemas.microsoft.com/office/powerpoint/2010/main" val="105847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3D09F0-B04F-D9EF-C05E-3CB88A8A2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rbre&#10;&#10;Le contenu généré par l’IA peut être incorrect.">
            <a:extLst>
              <a:ext uri="{FF2B5EF4-FFF2-40B4-BE49-F238E27FC236}">
                <a16:creationId xmlns:a16="http://schemas.microsoft.com/office/drawing/2014/main" id="{418F9F75-949A-45A3-BF45-28E8AAB4C8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2499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D517D-C78F-4CEF-D1D7-3D053F98FCE9}"/>
              </a:ext>
            </a:extLst>
          </p:cNvPr>
          <p:cNvSpPr txBox="1"/>
          <p:nvPr/>
        </p:nvSpPr>
        <p:spPr>
          <a:xfrm>
            <a:off x="8277101" y="3633849"/>
            <a:ext cx="3914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Façades des maisons formant fortification.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91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B585DF-AAB2-8B73-62B2-D7BA897C3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église, neige&#10;&#10;Le contenu généré par l’IA peut être incorrect.">
            <a:extLst>
              <a:ext uri="{FF2B5EF4-FFF2-40B4-BE49-F238E27FC236}">
                <a16:creationId xmlns:a16="http://schemas.microsoft.com/office/drawing/2014/main" id="{2B21CC55-7307-16DB-AB28-78462B88D9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89000"/>
            <a:ext cx="4858478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C8255E-C507-814D-8D47-F65FF4BE32C9}"/>
              </a:ext>
            </a:extLst>
          </p:cNvPr>
          <p:cNvSpPr txBox="1"/>
          <p:nvPr/>
        </p:nvSpPr>
        <p:spPr>
          <a:xfrm>
            <a:off x="296883" y="3633849"/>
            <a:ext cx="30163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de Montbrun-les-Bains.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0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E715F0-9A9B-2AD5-8C35-CB9045A2D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bâtiment, cathédrale, Paroisse&#10;&#10;Le contenu généré par l’IA peut être incorrect.">
            <a:extLst>
              <a:ext uri="{FF2B5EF4-FFF2-40B4-BE49-F238E27FC236}">
                <a16:creationId xmlns:a16="http://schemas.microsoft.com/office/drawing/2014/main" id="{0FB7CD8A-EABF-749A-1FD7-4FE3B6218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5" y="172123"/>
            <a:ext cx="940956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B497E4-99D1-7871-F576-03305EB52B81}"/>
              </a:ext>
            </a:extLst>
          </p:cNvPr>
          <p:cNvSpPr txBox="1"/>
          <p:nvPr/>
        </p:nvSpPr>
        <p:spPr>
          <a:xfrm>
            <a:off x="3058072" y="6170036"/>
            <a:ext cx="7742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Chœur de l'église de Montbrun-les-Bains.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041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06C2F9-9357-8CC9-8AFB-58578E511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eau, mur&#10;&#10;Le contenu généré par l’IA peut être incorrect.">
            <a:extLst>
              <a:ext uri="{FF2B5EF4-FFF2-40B4-BE49-F238E27FC236}">
                <a16:creationId xmlns:a16="http://schemas.microsoft.com/office/drawing/2014/main" id="{8CF6C558-1D47-E173-9941-6363D5E748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000" y="451576"/>
            <a:ext cx="3960000" cy="59548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FF301A-DBD8-C97B-87AA-649501AEE6EB}"/>
              </a:ext>
            </a:extLst>
          </p:cNvPr>
          <p:cNvSpPr txBox="1"/>
          <p:nvPr/>
        </p:nvSpPr>
        <p:spPr>
          <a:xfrm>
            <a:off x="8419605" y="3313216"/>
            <a:ext cx="3523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Fontaine place du Beffroi.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2708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9F51CF-F94F-EB74-276D-019831C0F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bâtiment, herbe&#10;&#10;Le contenu généré par l’IA peut être incorrect.">
            <a:extLst>
              <a:ext uri="{FF2B5EF4-FFF2-40B4-BE49-F238E27FC236}">
                <a16:creationId xmlns:a16="http://schemas.microsoft.com/office/drawing/2014/main" id="{68B505C0-6893-70BB-E2D8-3D01919A12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161" y="369000"/>
            <a:ext cx="9145677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1437BB-C0E6-7E8B-69F2-265A0F12F1CD}"/>
              </a:ext>
            </a:extLst>
          </p:cNvPr>
          <p:cNvSpPr txBox="1"/>
          <p:nvPr/>
        </p:nvSpPr>
        <p:spPr>
          <a:xfrm>
            <a:off x="2220683" y="6258167"/>
            <a:ext cx="9559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Puits couvert dans les champs, fontaine dans le village.</a:t>
            </a:r>
          </a:p>
        </p:txBody>
      </p:sp>
    </p:spTree>
    <p:extLst>
      <p:ext uri="{BB962C8B-B14F-4D97-AF65-F5344CB8AC3E}">
        <p14:creationId xmlns:p14="http://schemas.microsoft.com/office/powerpoint/2010/main" val="635927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785ED-B171-2008-AC1E-5462657A6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voie&#10;&#10;Le contenu généré par l’IA peut être incorrect.">
            <a:extLst>
              <a:ext uri="{FF2B5EF4-FFF2-40B4-BE49-F238E27FC236}">
                <a16:creationId xmlns:a16="http://schemas.microsoft.com/office/drawing/2014/main" id="{60761063-77DF-C06A-6803-636FB7C46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000" y="284040"/>
            <a:ext cx="9828000" cy="62899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EBAB1A-4F5C-4CFA-A609-8CE5075ADB61}"/>
              </a:ext>
            </a:extLst>
          </p:cNvPr>
          <p:cNvSpPr txBox="1"/>
          <p:nvPr/>
        </p:nvSpPr>
        <p:spPr>
          <a:xfrm>
            <a:off x="3028207" y="6210794"/>
            <a:ext cx="9607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Maisons à treille au début du XXe siècle.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1432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9EFC70-2FB9-33E4-74FE-0B50BDBA7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2D33BD0C-C201-45D8-FCDF-2F3439E455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741" y="279000"/>
            <a:ext cx="722418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64163A-4A7B-B4B0-76E3-109E16F506B0}"/>
              </a:ext>
            </a:extLst>
          </p:cNvPr>
          <p:cNvSpPr txBox="1"/>
          <p:nvPr/>
        </p:nvSpPr>
        <p:spPr>
          <a:xfrm>
            <a:off x="581891" y="3429000"/>
            <a:ext cx="2293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Maisons en hauteur à Montbrun.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009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1D18E-2667-094B-9F10-CEEF238C7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mur, Ruines&#10;&#10;Le contenu généré par l’IA peut être incorrect.">
            <a:extLst>
              <a:ext uri="{FF2B5EF4-FFF2-40B4-BE49-F238E27FC236}">
                <a16:creationId xmlns:a16="http://schemas.microsoft.com/office/drawing/2014/main" id="{C597BACF-4547-6DDB-C29B-9B643E2B45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539" y="369000"/>
            <a:ext cx="914072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E4E8F17-7565-DC08-D2B4-B8B4F6B4B5F3}"/>
              </a:ext>
            </a:extLst>
          </p:cNvPr>
          <p:cNvSpPr txBox="1"/>
          <p:nvPr/>
        </p:nvSpPr>
        <p:spPr>
          <a:xfrm>
            <a:off x="1828800" y="6151289"/>
            <a:ext cx="11044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Soustets permettant le passage entre des maisons en hauteur.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746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5A1AF1-3C77-9F72-3986-392C336A3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bâtiment, mur, plein air&#10;&#10;Le contenu généré par l’IA peut être incorrect.">
            <a:extLst>
              <a:ext uri="{FF2B5EF4-FFF2-40B4-BE49-F238E27FC236}">
                <a16:creationId xmlns:a16="http://schemas.microsoft.com/office/drawing/2014/main" id="{8728C88C-128A-AA89-7904-55B9726AC2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191" y="189000"/>
            <a:ext cx="4338073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FC29DF-E01D-3E41-1BC5-D0710FEC8AA1}"/>
              </a:ext>
            </a:extLst>
          </p:cNvPr>
          <p:cNvSpPr txBox="1"/>
          <p:nvPr/>
        </p:nvSpPr>
        <p:spPr>
          <a:xfrm>
            <a:off x="8455232" y="3230088"/>
            <a:ext cx="3392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Montbrun-les-Bains-ruelle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72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3C2D79-2A15-400E-C058-D9D315F04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arbre, plante&#10;&#10;Le contenu généré par l’IA peut être incorrect.">
            <a:extLst>
              <a:ext uri="{FF2B5EF4-FFF2-40B4-BE49-F238E27FC236}">
                <a16:creationId xmlns:a16="http://schemas.microsoft.com/office/drawing/2014/main" id="{EF6232F0-E300-8242-759A-35D166EBDD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0" y="394922"/>
            <a:ext cx="4032000" cy="606815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011522-E086-64A6-A758-43BA7639AE7D}"/>
              </a:ext>
            </a:extLst>
          </p:cNvPr>
          <p:cNvSpPr txBox="1"/>
          <p:nvPr/>
        </p:nvSpPr>
        <p:spPr>
          <a:xfrm>
            <a:off x="567459" y="3265714"/>
            <a:ext cx="3289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Soustet montée de la saute Montbrun-les-bains.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6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9C58AE-8CBF-0056-2087-55E3AA856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arbre&#10;&#10;Le contenu généré par l’IA peut être incorrect.">
            <a:extLst>
              <a:ext uri="{FF2B5EF4-FFF2-40B4-BE49-F238E27FC236}">
                <a16:creationId xmlns:a16="http://schemas.microsoft.com/office/drawing/2014/main" id="{F1F79FEF-599E-1C13-BDCA-F0A44F11B9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63" y="3147826"/>
            <a:ext cx="4698000" cy="313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4157E9-4F56-1DE9-527E-BCFB3B14AD98}"/>
              </a:ext>
            </a:extLst>
          </p:cNvPr>
          <p:cNvSpPr txBox="1"/>
          <p:nvPr/>
        </p:nvSpPr>
        <p:spPr>
          <a:xfrm>
            <a:off x="2600856" y="388169"/>
            <a:ext cx="469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Montbrun-les-Bains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village perché en Drôme provençale, parmi les plus beaux villages de France</a:t>
            </a:r>
          </a:p>
        </p:txBody>
      </p:sp>
      <p:pic>
        <p:nvPicPr>
          <p:cNvPr id="6" name="Image 5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DD41C281-B56A-225C-B068-70D02A79CE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640" y="677135"/>
            <a:ext cx="4680000" cy="3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3E643E-63B7-C25D-83B9-491017C44FBA}"/>
              </a:ext>
            </a:extLst>
          </p:cNvPr>
          <p:cNvSpPr txBox="1"/>
          <p:nvPr/>
        </p:nvSpPr>
        <p:spPr>
          <a:xfrm>
            <a:off x="3460200" y="2092652"/>
            <a:ext cx="3657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À Suivre </a:t>
            </a:r>
          </a:p>
        </p:txBody>
      </p:sp>
    </p:spTree>
    <p:extLst>
      <p:ext uri="{BB962C8B-B14F-4D97-AF65-F5344CB8AC3E}">
        <p14:creationId xmlns:p14="http://schemas.microsoft.com/office/powerpoint/2010/main" val="292978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91DB81-742E-0BF6-BFE7-05FDD67BE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7C2F5526-86EB-BBD9-015C-C216C27482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86" y="439387"/>
            <a:ext cx="4716000" cy="314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ante, plein air, bâtiment, pierre&#10;&#10;Le contenu généré par l’IA peut être incorrect.">
            <a:extLst>
              <a:ext uri="{FF2B5EF4-FFF2-40B4-BE49-F238E27FC236}">
                <a16:creationId xmlns:a16="http://schemas.microsoft.com/office/drawing/2014/main" id="{A7E4C406-56A3-8D70-1A1D-007C2C253D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014" y="3429000"/>
            <a:ext cx="4572000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65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7E3C94-3570-B3FD-F5D1-62A69EA70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arbre&#10;&#10;Le contenu généré par l’IA peut être incorrect.">
            <a:extLst>
              <a:ext uri="{FF2B5EF4-FFF2-40B4-BE49-F238E27FC236}">
                <a16:creationId xmlns:a16="http://schemas.microsoft.com/office/drawing/2014/main" id="{79880F5A-726B-2750-6980-9DC18E1CB2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31" y="3230088"/>
            <a:ext cx="4716000" cy="314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paysage, nature&#10;&#10;Le contenu généré par l’IA peut être incorrect.">
            <a:extLst>
              <a:ext uri="{FF2B5EF4-FFF2-40B4-BE49-F238E27FC236}">
                <a16:creationId xmlns:a16="http://schemas.microsoft.com/office/drawing/2014/main" id="{0C3DB265-E05D-D12D-7250-5CDCBC25CE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6369" y="403761"/>
            <a:ext cx="4392000" cy="29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893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FE64A2-37D5-A909-0275-D84A20D87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AAB56E02-488D-113B-B23B-0839F2FC2D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918" y="558141"/>
            <a:ext cx="4506996" cy="33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plante, pierre, sol&#10;&#10;Le contenu généré par l’IA peut être incorrect.">
            <a:extLst>
              <a:ext uri="{FF2B5EF4-FFF2-40B4-BE49-F238E27FC236}">
                <a16:creationId xmlns:a16="http://schemas.microsoft.com/office/drawing/2014/main" id="{65FBD97D-BD96-D5B3-09C0-2C913BCCF5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088" y="2926450"/>
            <a:ext cx="4464000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8870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2ACC6F-E1E5-6156-5AB1-8CA748883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lante, balcon&#10;&#10;Le contenu généré par l’IA peut être incorrect.">
            <a:extLst>
              <a:ext uri="{FF2B5EF4-FFF2-40B4-BE49-F238E27FC236}">
                <a16:creationId xmlns:a16="http://schemas.microsoft.com/office/drawing/2014/main" id="{491C1FF2-00AF-B87A-6105-EB90E7F3F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730" y="3271838"/>
            <a:ext cx="4572000" cy="3048000"/>
          </a:xfrm>
          <a:prstGeom prst="rect">
            <a:avLst/>
          </a:prstGeom>
          <a:ln w="41275" cmpd="dbl">
            <a:solidFill>
              <a:srgbClr val="FFFF00"/>
            </a:solidFill>
            <a:prstDash val="sysDash"/>
          </a:ln>
        </p:spPr>
      </p:pic>
      <p:pic>
        <p:nvPicPr>
          <p:cNvPr id="5" name="Image 4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FE96E0BE-ACE1-BE3A-43C0-9BA6E4DC44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3258" y="433388"/>
            <a:ext cx="4562025" cy="3420000"/>
          </a:xfrm>
          <a:prstGeom prst="rect">
            <a:avLst/>
          </a:prstGeom>
          <a:pattFill prst="pct5">
            <a:fgClr>
              <a:schemeClr val="accent3"/>
            </a:fgClr>
            <a:bgClr>
              <a:schemeClr val="bg1"/>
            </a:bgClr>
          </a:pattFill>
          <a:ln w="41275" cmpd="dbl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14631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E0215E-E8A0-45EE-93B8-F4AADA1B9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te, plein air, pot de fleurs&#10;&#10;Le contenu généré par l’IA peut être incorrect.">
            <a:extLst>
              <a:ext uri="{FF2B5EF4-FFF2-40B4-BE49-F238E27FC236}">
                <a16:creationId xmlns:a16="http://schemas.microsoft.com/office/drawing/2014/main" id="{84C72054-3A8F-EE75-CB03-0546C98D05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1" y="297000"/>
            <a:ext cx="4701103" cy="3132000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 descr="Une image contenant plein air, Nourriture locale, Aliments naturels, fruit&#10;&#10;Le contenu généré par l’IA peut être incorrect.">
            <a:extLst>
              <a:ext uri="{FF2B5EF4-FFF2-40B4-BE49-F238E27FC236}">
                <a16:creationId xmlns:a16="http://schemas.microsoft.com/office/drawing/2014/main" id="{0BF27840-44BF-CEA1-DA0E-A09E6D6674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639" y="3541073"/>
            <a:ext cx="4464000" cy="3013200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6698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5BFB23-1795-68EE-0983-36608E64A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anc&#10;&#10;Le contenu généré par l’IA peut être incorrect.">
            <a:extLst>
              <a:ext uri="{FF2B5EF4-FFF2-40B4-BE49-F238E27FC236}">
                <a16:creationId xmlns:a16="http://schemas.microsoft.com/office/drawing/2014/main" id="{2254B642-4B07-CC52-CE6F-FA47C8EC2B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653" y="485278"/>
            <a:ext cx="3924000" cy="5887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0808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B820A9-B789-27E1-EB1D-186C29863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Le contenu généré par l’IA peut être incorrect.">
            <a:extLst>
              <a:ext uri="{FF2B5EF4-FFF2-40B4-BE49-F238E27FC236}">
                <a16:creationId xmlns:a16="http://schemas.microsoft.com/office/drawing/2014/main" id="{A6FDBA9C-8258-F58D-0FE9-A8833A12DF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44" y="3324091"/>
            <a:ext cx="4644000" cy="308393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CC12A524-C354-0A8D-1BB1-EBF3B32088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86" t="-320"/>
          <a:stretch/>
        </p:blipFill>
        <p:spPr>
          <a:xfrm>
            <a:off x="8019730" y="431223"/>
            <a:ext cx="3668570" cy="37251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602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D0A08E-7685-0A89-BBE2-784DBEAB7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plante&#10;&#10;Le contenu généré par l’IA peut être incorrect.">
            <a:extLst>
              <a:ext uri="{FF2B5EF4-FFF2-40B4-BE49-F238E27FC236}">
                <a16:creationId xmlns:a16="http://schemas.microsoft.com/office/drawing/2014/main" id="{C15826CE-3857-47F7-05F5-245C8B995F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487" y="368136"/>
            <a:ext cx="4356000" cy="29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arbre, sol&#10;&#10;Le contenu généré par l’IA peut être incorrect.">
            <a:extLst>
              <a:ext uri="{FF2B5EF4-FFF2-40B4-BE49-F238E27FC236}">
                <a16:creationId xmlns:a16="http://schemas.microsoft.com/office/drawing/2014/main" id="{694361D5-E07C-E243-8111-F1A4D67DDE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7961" y="3644685"/>
            <a:ext cx="4486486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1135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DC4C86-08CA-EC60-E7E9-BB4AD841A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EF6688AF-4CB4-8EE0-D131-201F484624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652" y="3191493"/>
            <a:ext cx="4594594" cy="30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4F0C9787-28EC-159C-C157-0E6B397992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8700" y="535281"/>
            <a:ext cx="4648648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1767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84EEE7-E5FA-C628-44F8-E19A68637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ciel, Parachutisme&#10;&#10;Le contenu généré par l’IA peut être incorrect.">
            <a:extLst>
              <a:ext uri="{FF2B5EF4-FFF2-40B4-BE49-F238E27FC236}">
                <a16:creationId xmlns:a16="http://schemas.microsoft.com/office/drawing/2014/main" id="{791497A3-2FED-6DA2-F0B5-2DBA5C672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221" y="485882"/>
            <a:ext cx="4464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iel, plein air, parachute, Parachutisme&#10;&#10;Le contenu généré par l’IA peut être incorrect.">
            <a:extLst>
              <a:ext uri="{FF2B5EF4-FFF2-40B4-BE49-F238E27FC236}">
                <a16:creationId xmlns:a16="http://schemas.microsoft.com/office/drawing/2014/main" id="{95D18E5A-8D5D-FE6C-8EE6-5AEEC70001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8658" y="3283052"/>
            <a:ext cx="4678121" cy="31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384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33FC46-FAA3-5A79-9130-B202484D1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14A736AB-AD99-8AEF-1708-47E5C02674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487" y="1365662"/>
            <a:ext cx="7488000" cy="499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B6C5AB-AEB8-9261-EA1C-E4AF736D2946}"/>
              </a:ext>
            </a:extLst>
          </p:cNvPr>
          <p:cNvSpPr txBox="1"/>
          <p:nvPr/>
        </p:nvSpPr>
        <p:spPr>
          <a:xfrm>
            <a:off x="914400" y="263039"/>
            <a:ext cx="9820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Mont Brun Les Bains la Drome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ABAEB7-10FE-A1F3-84CB-41FAB87F10A6}"/>
              </a:ext>
            </a:extLst>
          </p:cNvPr>
          <p:cNvSpPr txBox="1"/>
          <p:nvPr/>
        </p:nvSpPr>
        <p:spPr>
          <a:xfrm>
            <a:off x="7873340" y="1923803"/>
            <a:ext cx="4108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76A9CA1-9F14-B5C9-B4F1-3EDD6C887779}"/>
              </a:ext>
            </a:extLst>
          </p:cNvPr>
          <p:cNvSpPr txBox="1"/>
          <p:nvPr/>
        </p:nvSpPr>
        <p:spPr>
          <a:xfrm>
            <a:off x="9476509" y="3429000"/>
            <a:ext cx="368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160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/>
    </mc:Choice>
    <mc:Fallback>
      <p:transition spd="slow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155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2025-02-03T09:23:45Z</dcterms:created>
  <dcterms:modified xsi:type="dcterms:W3CDTF">2025-02-03T12:12:25Z</dcterms:modified>
</cp:coreProperties>
</file>