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6" r:id="rId3"/>
    <p:sldId id="277" r:id="rId4"/>
    <p:sldId id="278" r:id="rId5"/>
    <p:sldId id="279" r:id="rId6"/>
    <p:sldId id="256" r:id="rId7"/>
    <p:sldId id="257" r:id="rId8"/>
    <p:sldId id="258" r:id="rId9"/>
    <p:sldId id="259" r:id="rId10"/>
    <p:sldId id="260" r:id="rId11"/>
    <p:sldId id="271" r:id="rId12"/>
    <p:sldId id="261" r:id="rId13"/>
    <p:sldId id="272" r:id="rId14"/>
    <p:sldId id="263" r:id="rId15"/>
    <p:sldId id="273" r:id="rId16"/>
    <p:sldId id="264" r:id="rId17"/>
    <p:sldId id="274" r:id="rId18"/>
    <p:sldId id="266" r:id="rId19"/>
    <p:sldId id="265" r:id="rId20"/>
    <p:sldId id="269" r:id="rId21"/>
    <p:sldId id="270" r:id="rId22"/>
    <p:sldId id="262" r:id="rId23"/>
    <p:sldId id="268" r:id="rId24"/>
    <p:sldId id="280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08" y="300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25A863-4071-D1FA-33A0-C7BF2593DA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EEC5C49-4E4A-2060-EB71-E5C9DBCE03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093B721-03FF-46CB-17F9-0829CEDC8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22CF8-F4A6-4428-AE64-88CDD1A08B43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4ECE727-16BC-988F-58D0-F4B2F3229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DC7A770-8531-6C5C-279F-F9E043C35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368B3-6445-4D98-BA8D-AECEE2231B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3577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F74E85-A6EC-60CA-2398-570CADF75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AC4F00F-6714-4E20-DD8C-6D5CE0CBE7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2CA477D-1EEB-B022-A74F-4DF6BA986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22CF8-F4A6-4428-AE64-88CDD1A08B43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98E8FCC-0E05-443F-A75C-92A2A87D1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F7F3C9-D114-85ED-EB5C-0E167370E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368B3-6445-4D98-BA8D-AECEE2231B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2389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DEE275-665F-497E-929C-DA8E9ED297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7591D8-F3C9-68DC-6E9C-042BB708C3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75AFB0A-7267-980C-4B77-51CBCCCBB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22CF8-F4A6-4428-AE64-88CDD1A08B43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1197EDF-0AE9-7DCE-C2B2-B996A3597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1ACEC02-1403-3F68-4046-DD845223B5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368B3-6445-4D98-BA8D-AECEE2231B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193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60CD7C-167E-8272-1B2B-15FD2931F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4335BA1-11A4-293B-71BB-9DE103CC0C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6DD40F6-1D9C-6615-B682-92C0720F55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1B3A45-5A63-2869-B417-35A77F9C85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22CF8-F4A6-4428-AE64-88CDD1A08B43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709ADC7-2F8B-EED0-982E-AD34090B2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C35755D-4D9D-C7FB-B1BD-30B8DCC73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368B3-6445-4D98-BA8D-AECEE2231B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2153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20E5D2-DD0C-F224-1346-EE1E9245A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20D1F31-5FE2-245A-4D41-E753F4B016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CAEA90D-FEB1-356D-8482-999F2F78DD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827A9D5-4A2D-50EA-24C2-D2FB2409B6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375110C-EDF8-BEF3-8F96-D95F6E46EF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8C3E0BC-B9B4-CEB4-81D3-16E04B3D3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22CF8-F4A6-4428-AE64-88CDD1A08B43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63A507E-53A5-B831-90A6-BE6034C9D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051B744-D260-AD19-4D1C-28093B8E3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368B3-6445-4D98-BA8D-AECEE2231B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9521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7E80A1-D19E-114A-A421-3ACAA854E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9908CC8-373D-85FB-26A9-4253DF34C5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22CF8-F4A6-4428-AE64-88CDD1A08B43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6B16B8B-5960-8602-5D14-258D751C6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EC2BB2D-5A5F-77C9-B93C-CF95C3140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368B3-6445-4D98-BA8D-AECEE2231B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01310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977B327-67C1-DC21-9834-34A7BBD29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22CF8-F4A6-4428-AE64-88CDD1A08B43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A7676ED-6EAD-E4C0-79D2-DBB8815F35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3EB071B-99D5-7298-F191-92D34C7380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368B3-6445-4D98-BA8D-AECEE2231B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3234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17BA60-33FE-7E2D-2288-BD43789B8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88782EB-CA92-4BCF-4405-C1BE564DB8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E8B26E2-01C6-07CF-9D82-D4DED4A446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28B94A2-D294-B114-68E5-89981801D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22CF8-F4A6-4428-AE64-88CDD1A08B43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BBD678-3EDA-F1DF-9B0C-19FC49133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9B04DB9-52F7-49F6-E1A4-C07E9E62C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368B3-6445-4D98-BA8D-AECEE2231B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4621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CC0976-F00D-3A55-D445-365666FCE4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DFB80A5-6070-E1B3-7958-4C1C796DB9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36C124C-1950-769E-09CE-B3486E2993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E7FBEC2-65B1-08AF-88E2-872334B187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22CF8-F4A6-4428-AE64-88CDD1A08B43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CE922E9-FAE5-499D-5977-DF84DA9662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F98DE42-9D7E-9D62-A841-86B8952462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368B3-6445-4D98-BA8D-AECEE2231B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13631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A8162F-6281-AD81-0334-A09F43EED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76C1A1-DE23-9E61-A2CF-E7DD6A0B52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0A5A55C-EE77-EBE6-DE6A-7BDB48F23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22CF8-F4A6-4428-AE64-88CDD1A08B43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7B450AA-9BCA-337D-D9BE-354B07A4F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52B9D2-FF53-8EB3-0F4F-EAB0188F0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368B3-6445-4D98-BA8D-AECEE2231B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12580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6FBE99D-5CEC-CBA0-8662-90CCF19B85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4FC6AEA-A365-E67A-9265-111774699D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43EDE37-0FB8-5892-56F5-E9851A8E57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22CF8-F4A6-4428-AE64-88CDD1A08B43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DE0860E-FFED-4333-059A-0D520071DB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863A1E-9C7D-A7BF-6A01-9617AB358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368B3-6445-4D98-BA8D-AECEE2231B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2714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5007159-66FE-0D2D-3BED-40AECA7B59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228ABAD-4250-AAB1-1646-C292A11766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F089D25-3D0E-BC53-528F-2696AFFF78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E22CF8-F4A6-4428-AE64-88CDD1A08B43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33D51E-5255-83E3-D2A0-B067D99E00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484BC2-FDDC-DC5A-D703-7D61D5AE23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D368B3-6445-4D98-BA8D-AECEE2231B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7127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4396E6B-7E62-E243-AC04-DB35A10D29B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2000" y="541783"/>
            <a:ext cx="4608000" cy="5774434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182DE98-CA6E-9F8A-1CB6-A5C4D795522B}"/>
              </a:ext>
            </a:extLst>
          </p:cNvPr>
          <p:cNvSpPr/>
          <p:nvPr/>
        </p:nvSpPr>
        <p:spPr>
          <a:xfrm>
            <a:off x="1960586" y="3575728"/>
            <a:ext cx="827082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Maggie SMITH</a:t>
            </a:r>
          </a:p>
          <a:p>
            <a:pPr algn="ctr"/>
            <a:r>
              <a:rPr lang="fr-FR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Une carrière exceptionnelle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4198827-263A-6B22-E260-D3135D6B7A64}"/>
              </a:ext>
            </a:extLst>
          </p:cNvPr>
          <p:cNvSpPr txBox="1"/>
          <p:nvPr/>
        </p:nvSpPr>
        <p:spPr>
          <a:xfrm>
            <a:off x="8977745" y="5676405"/>
            <a:ext cx="32142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Cliquez Gauche PPS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2126244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  <p:sndAc>
          <p:stSnd loop="1">
            <p:snd r:embed="rId2" name="Sabrina Laughlin Ta musique est douce.wav"/>
          </p:stSnd>
        </p:sndAc>
      </p:transition>
    </mc:Choice>
    <mc:Fallback>
      <p:transition spd="slow">
        <p:fade/>
        <p:sndAc>
          <p:stSnd loop="1">
            <p:snd r:embed="rId2" name="Sabrina Laughlin Ta musique est dou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DA0EF11-B576-6991-5735-EFED579ED7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3860" y="999000"/>
            <a:ext cx="3240000" cy="4860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9A0DE9-AFFB-DE82-2F25-2C4F0D1E9867}"/>
              </a:ext>
            </a:extLst>
          </p:cNvPr>
          <p:cNvSpPr txBox="1"/>
          <p:nvPr/>
        </p:nvSpPr>
        <p:spPr>
          <a:xfrm>
            <a:off x="1628140" y="999000"/>
            <a:ext cx="4743450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Maggie SMITH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Actrice britannique née en 1934 à </a:t>
            </a:r>
            <a:r>
              <a:rPr lang="fr-FR" sz="2400" b="1" i="1" dirty="0" err="1">
                <a:solidFill>
                  <a:srgbClr val="FFFF00"/>
                </a:solidFill>
              </a:rPr>
              <a:t>Ilford</a:t>
            </a:r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(banlieue de Londres)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Étudie l’Art à Oxford Play house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67 ans de carrière au théâtre, au cinéma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à la télévision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Son destin exceptionnel en images…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endParaRPr lang="fr-FR" sz="2000" b="1" i="1" dirty="0"/>
          </a:p>
        </p:txBody>
      </p:sp>
    </p:spTree>
    <p:extLst>
      <p:ext uri="{BB962C8B-B14F-4D97-AF65-F5344CB8AC3E}">
        <p14:creationId xmlns:p14="http://schemas.microsoft.com/office/powerpoint/2010/main" val="851841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1B5FEA0-3011-6437-F4C6-4AB8E72E2C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7369" y="792167"/>
            <a:ext cx="4288631" cy="554325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91732A-32D1-8F1F-36D2-E9892A3B8C8F}"/>
              </a:ext>
            </a:extLst>
          </p:cNvPr>
          <p:cNvSpPr txBox="1"/>
          <p:nvPr/>
        </p:nvSpPr>
        <p:spPr>
          <a:xfrm>
            <a:off x="6543304" y="2977182"/>
            <a:ext cx="46148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à l’âge de 17ans, joue le rôle de Viola</a:t>
            </a:r>
          </a:p>
          <a:p>
            <a:endParaRPr lang="fr-FR" sz="2400" b="1" dirty="0"/>
          </a:p>
          <a:p>
            <a:r>
              <a:rPr lang="fr-FR" sz="2400" b="1" dirty="0"/>
              <a:t>  dans la Nuit des Rois</a:t>
            </a:r>
          </a:p>
        </p:txBody>
      </p:sp>
    </p:spTree>
    <p:extLst>
      <p:ext uri="{BB962C8B-B14F-4D97-AF65-F5344CB8AC3E}">
        <p14:creationId xmlns:p14="http://schemas.microsoft.com/office/powerpoint/2010/main" val="3111540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9D03833-D5CD-1807-FD43-57CA277E93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9375" y="278606"/>
            <a:ext cx="4800413" cy="63007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45D00C17-535B-5636-C355-379D5808149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04187">
            <a:off x="7814340" y="602860"/>
            <a:ext cx="3055938" cy="47148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71E83B8-B9C7-D638-2A3E-EC50821EAF78}"/>
              </a:ext>
            </a:extLst>
          </p:cNvPr>
          <p:cNvSpPr txBox="1"/>
          <p:nvPr/>
        </p:nvSpPr>
        <p:spPr>
          <a:xfrm>
            <a:off x="6272213" y="5443538"/>
            <a:ext cx="53292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à l’âge de 36ans reçoit l’oscar de meilleure Actrice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dans ce film</a:t>
            </a:r>
          </a:p>
        </p:txBody>
      </p:sp>
    </p:spTree>
    <p:extLst>
      <p:ext uri="{BB962C8B-B14F-4D97-AF65-F5344CB8AC3E}">
        <p14:creationId xmlns:p14="http://schemas.microsoft.com/office/powerpoint/2010/main" val="8599207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9B5F2A9-5E45-E493-3D72-AE09C5C373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1726" y="279400"/>
            <a:ext cx="4724400" cy="62992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8E37C1-91AE-64CE-E4A5-F668F450AFEE}"/>
              </a:ext>
            </a:extLst>
          </p:cNvPr>
          <p:cNvSpPr txBox="1"/>
          <p:nvPr/>
        </p:nvSpPr>
        <p:spPr>
          <a:xfrm>
            <a:off x="7458075" y="2729098"/>
            <a:ext cx="311467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quelques clichés du film</a:t>
            </a:r>
          </a:p>
          <a:p>
            <a:endParaRPr lang="fr-FR" sz="2400" b="1" i="1" dirty="0"/>
          </a:p>
          <a:p>
            <a:r>
              <a:rPr lang="fr-FR" sz="2400" b="1" i="1" dirty="0"/>
              <a:t>Belles années de Miss Brodie</a:t>
            </a:r>
          </a:p>
          <a:p>
            <a:r>
              <a:rPr lang="fr-FR" sz="2400" b="1" i="1" dirty="0"/>
              <a:t>  1969</a:t>
            </a:r>
          </a:p>
        </p:txBody>
      </p:sp>
    </p:spTree>
    <p:extLst>
      <p:ext uri="{BB962C8B-B14F-4D97-AF65-F5344CB8AC3E}">
        <p14:creationId xmlns:p14="http://schemas.microsoft.com/office/powerpoint/2010/main" val="2914537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EA309A4-C44B-E0A0-B957-71F145E98F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9409" y="500063"/>
            <a:ext cx="4156591" cy="6157912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1015A37-C8C7-F232-2D90-E25F98169B52}"/>
              </a:ext>
            </a:extLst>
          </p:cNvPr>
          <p:cNvSpPr txBox="1"/>
          <p:nvPr/>
        </p:nvSpPr>
        <p:spPr>
          <a:xfrm>
            <a:off x="6481202" y="4189848"/>
            <a:ext cx="47069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Un garçon nommé Noël   2021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B2AFDF04-33FA-9E73-6374-AA5DC34B6429}"/>
              </a:ext>
            </a:extLst>
          </p:cNvPr>
          <p:cNvSpPr txBox="1"/>
          <p:nvPr/>
        </p:nvSpPr>
        <p:spPr>
          <a:xfrm>
            <a:off x="6337157" y="1896256"/>
            <a:ext cx="45005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Quelques affiches de films</a:t>
            </a:r>
          </a:p>
          <a:p>
            <a:endParaRPr lang="fr-FR" sz="2400" b="1" i="1" dirty="0"/>
          </a:p>
          <a:p>
            <a:r>
              <a:rPr lang="fr-FR" sz="2400" b="1" i="1" dirty="0"/>
              <a:t> et de ses rôles……….</a:t>
            </a:r>
          </a:p>
        </p:txBody>
      </p:sp>
    </p:spTree>
    <p:extLst>
      <p:ext uri="{BB962C8B-B14F-4D97-AF65-F5344CB8AC3E}">
        <p14:creationId xmlns:p14="http://schemas.microsoft.com/office/powerpoint/2010/main" val="32714192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6E414D0-1447-9D1B-B55F-5997F2B35E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3031" y="200025"/>
            <a:ext cx="5080590" cy="64579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FE0F24-B85A-8374-2792-427AF996C13C}"/>
              </a:ext>
            </a:extLst>
          </p:cNvPr>
          <p:cNvSpPr txBox="1"/>
          <p:nvPr/>
        </p:nvSpPr>
        <p:spPr>
          <a:xfrm>
            <a:off x="5465959" y="6196310"/>
            <a:ext cx="26532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2001</a:t>
            </a:r>
          </a:p>
        </p:txBody>
      </p:sp>
    </p:spTree>
    <p:extLst>
      <p:ext uri="{BB962C8B-B14F-4D97-AF65-F5344CB8AC3E}">
        <p14:creationId xmlns:p14="http://schemas.microsoft.com/office/powerpoint/2010/main" val="2934146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457E0F7-8620-A991-5FFD-0D41E83B1C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49343" y="477000"/>
            <a:ext cx="4493313" cy="5904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7F97AE-08FC-68F3-E4A2-E4C65B751DFC}"/>
              </a:ext>
            </a:extLst>
          </p:cNvPr>
          <p:cNvSpPr txBox="1"/>
          <p:nvPr/>
        </p:nvSpPr>
        <p:spPr>
          <a:xfrm>
            <a:off x="8689425" y="5275215"/>
            <a:ext cx="16539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1981</a:t>
            </a:r>
          </a:p>
        </p:txBody>
      </p:sp>
    </p:spTree>
    <p:extLst>
      <p:ext uri="{BB962C8B-B14F-4D97-AF65-F5344CB8AC3E}">
        <p14:creationId xmlns:p14="http://schemas.microsoft.com/office/powerpoint/2010/main" val="2036750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276B721-86E6-52C3-D0C9-CD3A03A146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4314" y="470461"/>
            <a:ext cx="3996000" cy="591707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FBFE5D-50D3-D98F-9082-B5335DB8BA73}"/>
              </a:ext>
            </a:extLst>
          </p:cNvPr>
          <p:cNvSpPr txBox="1"/>
          <p:nvPr/>
        </p:nvSpPr>
        <p:spPr>
          <a:xfrm>
            <a:off x="4415479" y="6023126"/>
            <a:ext cx="4361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Mort sur le Nil  1978</a:t>
            </a:r>
          </a:p>
        </p:txBody>
      </p:sp>
    </p:spTree>
    <p:extLst>
      <p:ext uri="{BB962C8B-B14F-4D97-AF65-F5344CB8AC3E}">
        <p14:creationId xmlns:p14="http://schemas.microsoft.com/office/powerpoint/2010/main" val="2254958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304F075-3496-7B1B-F439-A09AA69325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4000" y="171000"/>
            <a:ext cx="4344000" cy="6516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6630DF2-9C93-AC74-BE5B-4B64A3CEE49D}"/>
              </a:ext>
            </a:extLst>
          </p:cNvPr>
          <p:cNvSpPr txBox="1"/>
          <p:nvPr/>
        </p:nvSpPr>
        <p:spPr>
          <a:xfrm>
            <a:off x="4517708" y="6225335"/>
            <a:ext cx="38547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Chambre avec vue  1991</a:t>
            </a:r>
          </a:p>
        </p:txBody>
      </p:sp>
    </p:spTree>
    <p:extLst>
      <p:ext uri="{BB962C8B-B14F-4D97-AF65-F5344CB8AC3E}">
        <p14:creationId xmlns:p14="http://schemas.microsoft.com/office/powerpoint/2010/main" val="1111195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EE492F8-9E12-8852-E20D-6D975980B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0452" y="408346"/>
            <a:ext cx="8491095" cy="561842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48504C-64F3-7541-827D-D0F34FDB02C2}"/>
              </a:ext>
            </a:extLst>
          </p:cNvPr>
          <p:cNvSpPr txBox="1"/>
          <p:nvPr/>
        </p:nvSpPr>
        <p:spPr>
          <a:xfrm>
            <a:off x="1104405" y="6020883"/>
            <a:ext cx="108514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En 1967, épouse Robert Stephens, acteur, le couple aura 2 fils et, divorcent en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1975; se remarie avec Alan Beverley, dramaturge</a:t>
            </a:r>
          </a:p>
        </p:txBody>
      </p:sp>
    </p:spTree>
    <p:extLst>
      <p:ext uri="{BB962C8B-B14F-4D97-AF65-F5344CB8AC3E}">
        <p14:creationId xmlns:p14="http://schemas.microsoft.com/office/powerpoint/2010/main" val="4104513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C251CD0-E7E8-5547-6270-9D1E063DF3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942" y="604638"/>
            <a:ext cx="4162595" cy="4880848"/>
          </a:xfrm>
          <a:prstGeom prst="roundRect">
            <a:avLst>
              <a:gd name="adj" fmla="val 16667"/>
            </a:avLst>
          </a:prstGeom>
          <a:ln w="53975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37271A-AFF9-13BD-6709-5C44C33E24AB}"/>
              </a:ext>
            </a:extLst>
          </p:cNvPr>
          <p:cNvSpPr txBox="1"/>
          <p:nvPr/>
        </p:nvSpPr>
        <p:spPr>
          <a:xfrm>
            <a:off x="2291752" y="5658220"/>
            <a:ext cx="8241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avec ses deux fils Christopher et Toby, jeunes et adultes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6E81CBE-C634-6098-531B-9E56E9AA27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5637" y="604637"/>
            <a:ext cx="3782656" cy="4880847"/>
          </a:xfrm>
          <a:prstGeom prst="roundRect">
            <a:avLst>
              <a:gd name="adj" fmla="val 16667"/>
            </a:avLst>
          </a:prstGeom>
          <a:ln w="66675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53860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6386E4C-6962-8344-ED78-B92751F8C8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5558" y="643015"/>
            <a:ext cx="4275242" cy="5761782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47F7D7-DD9B-833C-5D02-A5611446179A}"/>
              </a:ext>
            </a:extLst>
          </p:cNvPr>
          <p:cNvSpPr txBox="1"/>
          <p:nvPr/>
        </p:nvSpPr>
        <p:spPr>
          <a:xfrm>
            <a:off x="6658202" y="1566686"/>
            <a:ext cx="4482059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début de carrière comme figurante</a:t>
            </a:r>
          </a:p>
          <a:p>
            <a:r>
              <a:rPr lang="fr-FR" sz="2400" b="1" i="1" dirty="0"/>
              <a:t> dans les années 60</a:t>
            </a:r>
          </a:p>
          <a:p>
            <a:endParaRPr lang="fr-FR" sz="2400" b="1" i="1" dirty="0"/>
          </a:p>
          <a:p>
            <a:r>
              <a:rPr lang="fr-FR" sz="2400" b="1" i="1" dirty="0"/>
              <a:t>En 1963 dans Hôtel International</a:t>
            </a:r>
          </a:p>
          <a:p>
            <a:endParaRPr lang="fr-FR" sz="2400" b="1" i="1" dirty="0"/>
          </a:p>
          <a:p>
            <a:r>
              <a:rPr lang="fr-FR" sz="2400" b="1" i="1" dirty="0"/>
              <a:t> avec Elisabeth Taylor et Richard Burton</a:t>
            </a:r>
          </a:p>
          <a:p>
            <a:endParaRPr lang="fr-FR" sz="2400" b="1" i="1" dirty="0"/>
          </a:p>
          <a:p>
            <a:endParaRPr lang="fr-FR" sz="2400" b="1" i="1" dirty="0"/>
          </a:p>
          <a:p>
            <a:endParaRPr lang="fr-FR" sz="2400" b="1" i="1" dirty="0"/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1917292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1E3F570-DB40-E899-258B-29DE5B77B9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508" y="1009037"/>
            <a:ext cx="6819900" cy="4487361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1029F7-737E-D5B5-F75D-93CC84DB7706}"/>
              </a:ext>
            </a:extLst>
          </p:cNvPr>
          <p:cNvSpPr txBox="1"/>
          <p:nvPr/>
        </p:nvSpPr>
        <p:spPr>
          <a:xfrm>
            <a:off x="1151643" y="5849897"/>
            <a:ext cx="104319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à la télévision dans la série ‘DOWNTON ABBEY  à partir de 2010 dans le rôle de</a:t>
            </a:r>
          </a:p>
          <a:p>
            <a:r>
              <a:rPr lang="fr-FR" sz="2400" b="1" i="1" dirty="0"/>
              <a:t> Lady Violet Crawley (Comtesse de Grantham)</a:t>
            </a:r>
          </a:p>
          <a:p>
            <a:r>
              <a:rPr lang="fr-FR" sz="2400" b="1" i="1" dirty="0"/>
              <a:t> 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607D8D2-4B0C-2EB9-E08B-63118701B1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61990">
            <a:off x="8056265" y="1071013"/>
            <a:ext cx="3186026" cy="4487361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5114486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C9A8072-D06D-9A42-0DE1-1C7E92D7D6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0225" y="498173"/>
            <a:ext cx="4212000" cy="5861653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B07B68-9598-F518-B226-BA98411AE410}"/>
              </a:ext>
            </a:extLst>
          </p:cNvPr>
          <p:cNvSpPr txBox="1"/>
          <p:nvPr/>
        </p:nvSpPr>
        <p:spPr>
          <a:xfrm>
            <a:off x="1473471" y="3195046"/>
            <a:ext cx="28031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DVD de la série télévisée</a:t>
            </a:r>
          </a:p>
        </p:txBody>
      </p:sp>
    </p:spTree>
    <p:extLst>
      <p:ext uri="{BB962C8B-B14F-4D97-AF65-F5344CB8AC3E}">
        <p14:creationId xmlns:p14="http://schemas.microsoft.com/office/powerpoint/2010/main" val="2386304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1CF5261-8466-16B3-C3DA-227FB7B409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7761" y="240678"/>
            <a:ext cx="6356780" cy="637664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315FD0-E810-8FFA-02E3-9BC13A5CFCCC}"/>
              </a:ext>
            </a:extLst>
          </p:cNvPr>
          <p:cNvSpPr txBox="1"/>
          <p:nvPr/>
        </p:nvSpPr>
        <p:spPr>
          <a:xfrm>
            <a:off x="8574541" y="2357029"/>
            <a:ext cx="37719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Série ‘Downton Abbey’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son rôle a obtenu 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trois Emmy Awards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un Golden Globe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et Screen Actors Guild Awards</a:t>
            </a:r>
          </a:p>
        </p:txBody>
      </p:sp>
    </p:spTree>
    <p:extLst>
      <p:ext uri="{BB962C8B-B14F-4D97-AF65-F5344CB8AC3E}">
        <p14:creationId xmlns:p14="http://schemas.microsoft.com/office/powerpoint/2010/main" val="30200234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ADDDA64-2071-FB96-6561-DF1C2DE8B2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6262" y="745174"/>
            <a:ext cx="4159927" cy="536764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918ACA-9764-B1CB-5B53-891D87C2FA56}"/>
              </a:ext>
            </a:extLst>
          </p:cNvPr>
          <p:cNvSpPr txBox="1"/>
          <p:nvPr/>
        </p:nvSpPr>
        <p:spPr>
          <a:xfrm>
            <a:off x="1183367" y="2090170"/>
            <a:ext cx="46319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Rôle enchanté dans la série ‘David Copperfield’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pour la BBC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Puis dans l’adaptation de la Saga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Harry Potter</a:t>
            </a:r>
          </a:p>
        </p:txBody>
      </p:sp>
    </p:spTree>
    <p:extLst>
      <p:ext uri="{BB962C8B-B14F-4D97-AF65-F5344CB8AC3E}">
        <p14:creationId xmlns:p14="http://schemas.microsoft.com/office/powerpoint/2010/main" val="4145854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114BD1B-B894-A8AD-7D5A-AA31A43DBF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812" y="205382"/>
            <a:ext cx="8596313" cy="644723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805D32-A450-5CDE-4C2E-FB9D74517233}"/>
              </a:ext>
            </a:extLst>
          </p:cNvPr>
          <p:cNvSpPr txBox="1"/>
          <p:nvPr/>
        </p:nvSpPr>
        <p:spPr>
          <a:xfrm>
            <a:off x="9637939" y="2631350"/>
            <a:ext cx="23431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Montages clichés du rôle de ‘Minerva’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dans la série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Harry Potter</a:t>
            </a:r>
          </a:p>
        </p:txBody>
      </p:sp>
    </p:spTree>
    <p:extLst>
      <p:ext uri="{BB962C8B-B14F-4D97-AF65-F5344CB8AC3E}">
        <p14:creationId xmlns:p14="http://schemas.microsoft.com/office/powerpoint/2010/main" val="41225238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551C305-C472-4451-3AE6-406851C692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3455" y="502920"/>
            <a:ext cx="4800000" cy="36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E71832B-2B10-214D-5C84-DB2337CDE09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9038" y="2932488"/>
            <a:ext cx="4800000" cy="36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C8B27C5-0DD6-09EA-AB29-55D712DABA3B}"/>
              </a:ext>
            </a:extLst>
          </p:cNvPr>
          <p:cNvSpPr txBox="1"/>
          <p:nvPr/>
        </p:nvSpPr>
        <p:spPr>
          <a:xfrm>
            <a:off x="2996772" y="4337725"/>
            <a:ext cx="44370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>
                <a:solidFill>
                  <a:srgbClr val="FFFF00"/>
                </a:solidFill>
              </a:rPr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dans la série Harry Potter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brillante et extravagante Minerva</a:t>
            </a:r>
            <a:endParaRPr lang="fr-FR" sz="24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36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BB891B6-F7D3-05AD-4BA5-74533692F8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868" y="457640"/>
            <a:ext cx="9432000" cy="5109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7030A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3EC93D-A588-2932-23F7-930E9F188ECA}"/>
              </a:ext>
            </a:extLst>
          </p:cNvPr>
          <p:cNvSpPr txBox="1"/>
          <p:nvPr/>
        </p:nvSpPr>
        <p:spPr>
          <a:xfrm>
            <a:off x="1347559" y="5303402"/>
            <a:ext cx="32363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dans « Sister Act » joue le rôle de la mère supérieure</a:t>
            </a:r>
          </a:p>
        </p:txBody>
      </p:sp>
    </p:spTree>
    <p:extLst>
      <p:ext uri="{BB962C8B-B14F-4D97-AF65-F5344CB8AC3E}">
        <p14:creationId xmlns:p14="http://schemas.microsoft.com/office/powerpoint/2010/main" val="497947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035EE19-9CDC-992C-1979-12226A4CA2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7456" y="179882"/>
            <a:ext cx="4332157" cy="6498236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3D47BC60-6E17-A2C8-38CC-642F2D61CE4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1843" y="179882"/>
            <a:ext cx="3502701" cy="5254052"/>
          </a:xfrm>
          <a:prstGeom prst="ellipse">
            <a:avLst/>
          </a:prstGeom>
          <a:ln w="190500" cap="rnd">
            <a:solidFill>
              <a:srgbClr val="00B0F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E483A34-A81D-F06E-315C-7C787CB73394}"/>
              </a:ext>
            </a:extLst>
          </p:cNvPr>
          <p:cNvSpPr txBox="1"/>
          <p:nvPr/>
        </p:nvSpPr>
        <p:spPr>
          <a:xfrm>
            <a:off x="5381897" y="5486400"/>
            <a:ext cx="68101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Reine d’Hollywood au début des années 90, incarne</a:t>
            </a:r>
          </a:p>
          <a:p>
            <a:r>
              <a:rPr lang="fr-FR" sz="2400" b="1" i="1" dirty="0"/>
              <a:t> Wendy âgée dans ‘HOOK’ de Steven Spielberg 1991</a:t>
            </a:r>
          </a:p>
        </p:txBody>
      </p:sp>
    </p:spTree>
    <p:extLst>
      <p:ext uri="{BB962C8B-B14F-4D97-AF65-F5344CB8AC3E}">
        <p14:creationId xmlns:p14="http://schemas.microsoft.com/office/powerpoint/2010/main" val="2228935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6F104F0-6650-CB1D-0858-24090156F4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2476" y="349180"/>
            <a:ext cx="3813683" cy="6159640"/>
          </a:xfrm>
          <a:prstGeom prst="ellipse">
            <a:avLst/>
          </a:prstGeom>
          <a:ln w="63500" cap="rnd">
            <a:solidFill>
              <a:schemeClr val="accent6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9F71FC-5D14-56C5-164F-5DBE1BEE4650}"/>
              </a:ext>
            </a:extLst>
          </p:cNvPr>
          <p:cNvSpPr txBox="1"/>
          <p:nvPr/>
        </p:nvSpPr>
        <p:spPr>
          <a:xfrm>
            <a:off x="6313442" y="2090172"/>
            <a:ext cx="4314825" cy="2677656"/>
          </a:xfrm>
          <a:prstGeom prst="rect">
            <a:avLst/>
          </a:prstGeom>
          <a:pattFill prst="pct90">
            <a:fgClr>
              <a:schemeClr val="accent3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en 1991 , élevée par la Reine Elisabeth II</a:t>
            </a:r>
          </a:p>
          <a:p>
            <a:r>
              <a:rPr lang="fr-FR" sz="2400" b="1" i="1" dirty="0"/>
              <a:t> au rang de ‘Dame Commandeur’</a:t>
            </a:r>
          </a:p>
          <a:p>
            <a:endParaRPr lang="fr-FR" sz="2400" b="1" i="1" dirty="0"/>
          </a:p>
          <a:p>
            <a:r>
              <a:rPr lang="fr-FR" sz="2400" b="1" i="1" dirty="0"/>
              <a:t> pour Services rendus aux Arts et de la scène</a:t>
            </a:r>
          </a:p>
        </p:txBody>
      </p:sp>
    </p:spTree>
    <p:extLst>
      <p:ext uri="{BB962C8B-B14F-4D97-AF65-F5344CB8AC3E}">
        <p14:creationId xmlns:p14="http://schemas.microsoft.com/office/powerpoint/2010/main" val="2392148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90FD0A6-81AA-B180-7170-86EF2263A4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7256" y="384395"/>
            <a:ext cx="4068000" cy="608920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2EFD72-4F8E-650B-5872-D15744FDF2F8}"/>
              </a:ext>
            </a:extLst>
          </p:cNvPr>
          <p:cNvSpPr txBox="1"/>
          <p:nvPr/>
        </p:nvSpPr>
        <p:spPr>
          <a:xfrm>
            <a:off x="6674693" y="921039"/>
            <a:ext cx="4317167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Elle jouera jusqu’à ses 85ans au théâtre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 et ses 88ans au cinéma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Sa dernière prestation dans le film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«  le Club des Miracles »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         sorti en 2023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 Elle décède à l’âge de 89ans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 en septembre 2024</a:t>
            </a:r>
          </a:p>
        </p:txBody>
      </p:sp>
    </p:spTree>
    <p:extLst>
      <p:ext uri="{BB962C8B-B14F-4D97-AF65-F5344CB8AC3E}">
        <p14:creationId xmlns:p14="http://schemas.microsoft.com/office/powerpoint/2010/main" val="1746235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Accessoire de mode, personne, habits&#10;&#10;Le contenu généré par l’IA peut être incorrect.">
            <a:extLst>
              <a:ext uri="{FF2B5EF4-FFF2-40B4-BE49-F238E27FC236}">
                <a16:creationId xmlns:a16="http://schemas.microsoft.com/office/drawing/2014/main" id="{91A539D5-99C5-BE4E-A456-C54B605337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1817" y="411840"/>
            <a:ext cx="4896000" cy="603432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114AC0-C203-DBA3-7AF3-44E870DA32E7}"/>
              </a:ext>
            </a:extLst>
          </p:cNvPr>
          <p:cNvSpPr txBox="1"/>
          <p:nvPr/>
        </p:nvSpPr>
        <p:spPr>
          <a:xfrm>
            <a:off x="6096000" y="1214846"/>
            <a:ext cx="6096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Lorient Vous A Présenté Maggie Smith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D491A69-A7F0-3059-8781-2EC8C3723D8B}"/>
              </a:ext>
            </a:extLst>
          </p:cNvPr>
          <p:cNvSpPr txBox="1"/>
          <p:nvPr/>
        </p:nvSpPr>
        <p:spPr>
          <a:xfrm>
            <a:off x="6096000" y="2808514"/>
            <a:ext cx="55255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Une Carrière  Exceptionnelle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CB30C46-6BD6-FF58-7AC6-7D2F7E2C4E04}"/>
              </a:ext>
            </a:extLst>
          </p:cNvPr>
          <p:cNvSpPr txBox="1"/>
          <p:nvPr/>
        </p:nvSpPr>
        <p:spPr>
          <a:xfrm>
            <a:off x="6296297" y="3905794"/>
            <a:ext cx="5325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78814737-AD86-8AE2-C0E3-E3BDFA1C26F9}"/>
              </a:ext>
            </a:extLst>
          </p:cNvPr>
          <p:cNvSpPr txBox="1"/>
          <p:nvPr/>
        </p:nvSpPr>
        <p:spPr>
          <a:xfrm>
            <a:off x="7837714" y="5003074"/>
            <a:ext cx="45850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543918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411</Words>
  <Application>Microsoft Office PowerPoint</Application>
  <PresentationFormat>Grand écran</PresentationFormat>
  <Paragraphs>95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14</cp:revision>
  <dcterms:created xsi:type="dcterms:W3CDTF">2025-02-06T08:38:39Z</dcterms:created>
  <dcterms:modified xsi:type="dcterms:W3CDTF">2025-02-06T12:56:11Z</dcterms:modified>
</cp:coreProperties>
</file>