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399" r:id="rId3"/>
    <p:sldId id="459" r:id="rId4"/>
    <p:sldId id="460" r:id="rId5"/>
    <p:sldId id="461" r:id="rId6"/>
    <p:sldId id="462" r:id="rId7"/>
    <p:sldId id="463" r:id="rId8"/>
    <p:sldId id="464" r:id="rId9"/>
    <p:sldId id="465" r:id="rId10"/>
    <p:sldId id="466" r:id="rId11"/>
    <p:sldId id="467" r:id="rId12"/>
    <p:sldId id="468" r:id="rId13"/>
    <p:sldId id="469" r:id="rId14"/>
    <p:sldId id="470" r:id="rId15"/>
    <p:sldId id="471" r:id="rId16"/>
    <p:sldId id="472" r:id="rId17"/>
    <p:sldId id="473" r:id="rId18"/>
    <p:sldId id="474" r:id="rId19"/>
    <p:sldId id="475" r:id="rId20"/>
    <p:sldId id="476" r:id="rId21"/>
    <p:sldId id="477" r:id="rId22"/>
    <p:sldId id="478" r:id="rId23"/>
    <p:sldId id="479" r:id="rId24"/>
    <p:sldId id="480" r:id="rId25"/>
    <p:sldId id="481" r:id="rId26"/>
    <p:sldId id="482" r:id="rId27"/>
    <p:sldId id="483" r:id="rId28"/>
    <p:sldId id="484" r:id="rId29"/>
    <p:sldId id="485" r:id="rId30"/>
    <p:sldId id="486" r:id="rId31"/>
    <p:sldId id="487" r:id="rId32"/>
    <p:sldId id="488" r:id="rId33"/>
    <p:sldId id="489" r:id="rId34"/>
    <p:sldId id="490" r:id="rId35"/>
    <p:sldId id="491" r:id="rId36"/>
    <p:sldId id="492" r:id="rId37"/>
    <p:sldId id="493" r:id="rId38"/>
    <p:sldId id="494" r:id="rId39"/>
    <p:sldId id="495" r:id="rId40"/>
    <p:sldId id="496" r:id="rId41"/>
    <p:sldId id="497" r:id="rId42"/>
    <p:sldId id="498" r:id="rId43"/>
    <p:sldId id="499" r:id="rId44"/>
    <p:sldId id="500" r:id="rId45"/>
    <p:sldId id="501" r:id="rId46"/>
    <p:sldId id="502" r:id="rId47"/>
    <p:sldId id="503" r:id="rId48"/>
    <p:sldId id="505" r:id="rId49"/>
    <p:sldId id="506" r:id="rId50"/>
    <p:sldId id="507" r:id="rId51"/>
    <p:sldId id="508" r:id="rId52"/>
    <p:sldId id="509" r:id="rId53"/>
    <p:sldId id="511" r:id="rId54"/>
    <p:sldId id="504" r:id="rId55"/>
    <p:sldId id="458" r:id="rId56"/>
    <p:sldId id="302" r:id="rId57"/>
  </p:sldIdLst>
  <p:sldSz cx="10261600" cy="6011863"/>
  <p:notesSz cx="6858000" cy="9144000"/>
  <p:defaultTextStyle>
    <a:defPPr>
      <a:defRPr lang="fr-FR"/>
    </a:defPPr>
    <a:lvl1pPr marL="0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7714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5416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53123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70828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88537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06248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23954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41663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HBy9y9IG2dJGdvyyUPx1Q==" hashData="UEp3t2eIGiH6pO5Cwq3zHRgNTl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312" y="-102"/>
      </p:cViewPr>
      <p:guideLst>
        <p:guide orient="horz" pos="1894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1867820"/>
            <a:ext cx="8722360" cy="128865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7" y="3406723"/>
            <a:ext cx="7183121" cy="15363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7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5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3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0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88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06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3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1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3863234"/>
            <a:ext cx="8722360" cy="1194023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548089"/>
            <a:ext cx="8722360" cy="1315095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771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541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31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08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885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062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39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16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5" y="1402983"/>
            <a:ext cx="4532207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402983"/>
            <a:ext cx="4532207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345722"/>
            <a:ext cx="4533990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7714" indent="0">
              <a:buNone/>
              <a:defRPr sz="2300" b="1"/>
            </a:lvl2pPr>
            <a:lvl3pPr marL="1035416" indent="0">
              <a:buNone/>
              <a:defRPr sz="2000" b="1"/>
            </a:lvl3pPr>
            <a:lvl4pPr marL="1553123" indent="0">
              <a:buNone/>
              <a:defRPr sz="1800" b="1"/>
            </a:lvl4pPr>
            <a:lvl5pPr marL="2070828" indent="0">
              <a:buNone/>
              <a:defRPr sz="1800" b="1"/>
            </a:lvl5pPr>
            <a:lvl6pPr marL="2588537" indent="0">
              <a:buNone/>
              <a:defRPr sz="1800" b="1"/>
            </a:lvl6pPr>
            <a:lvl7pPr marL="3106248" indent="0">
              <a:buNone/>
              <a:defRPr sz="1800" b="1"/>
            </a:lvl7pPr>
            <a:lvl8pPr marL="3623954" indent="0">
              <a:buNone/>
              <a:defRPr sz="1800" b="1"/>
            </a:lvl8pPr>
            <a:lvl9pPr marL="414166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1906544"/>
            <a:ext cx="4533990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08" y="1345722"/>
            <a:ext cx="4535771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7714" indent="0">
              <a:buNone/>
              <a:defRPr sz="2300" b="1"/>
            </a:lvl2pPr>
            <a:lvl3pPr marL="1035416" indent="0">
              <a:buNone/>
              <a:defRPr sz="2000" b="1"/>
            </a:lvl3pPr>
            <a:lvl4pPr marL="1553123" indent="0">
              <a:buNone/>
              <a:defRPr sz="1800" b="1"/>
            </a:lvl4pPr>
            <a:lvl5pPr marL="2070828" indent="0">
              <a:buNone/>
              <a:defRPr sz="1800" b="1"/>
            </a:lvl5pPr>
            <a:lvl6pPr marL="2588537" indent="0">
              <a:buNone/>
              <a:defRPr sz="1800" b="1"/>
            </a:lvl6pPr>
            <a:lvl7pPr marL="3106248" indent="0">
              <a:buNone/>
              <a:defRPr sz="1800" b="1"/>
            </a:lvl7pPr>
            <a:lvl8pPr marL="3623954" indent="0">
              <a:buNone/>
              <a:defRPr sz="1800" b="1"/>
            </a:lvl8pPr>
            <a:lvl9pPr marL="414166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08" y="1906544"/>
            <a:ext cx="4535771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39609"/>
            <a:ext cx="3375994" cy="101867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39416"/>
            <a:ext cx="5736519" cy="513095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258038"/>
            <a:ext cx="3375994" cy="4112281"/>
          </a:xfrm>
        </p:spPr>
        <p:txBody>
          <a:bodyPr/>
          <a:lstStyle>
            <a:lvl1pPr marL="0" indent="0">
              <a:buNone/>
              <a:defRPr sz="1600"/>
            </a:lvl1pPr>
            <a:lvl2pPr marL="517714" indent="0">
              <a:buNone/>
              <a:defRPr sz="1400"/>
            </a:lvl2pPr>
            <a:lvl3pPr marL="1035416" indent="0">
              <a:buNone/>
              <a:defRPr sz="1100"/>
            </a:lvl3pPr>
            <a:lvl4pPr marL="1553123" indent="0">
              <a:buNone/>
              <a:defRPr sz="1000"/>
            </a:lvl4pPr>
            <a:lvl5pPr marL="2070828" indent="0">
              <a:buNone/>
              <a:defRPr sz="1000"/>
            </a:lvl5pPr>
            <a:lvl6pPr marL="2588537" indent="0">
              <a:buNone/>
              <a:defRPr sz="1000"/>
            </a:lvl6pPr>
            <a:lvl7pPr marL="3106248" indent="0">
              <a:buNone/>
              <a:defRPr sz="1000"/>
            </a:lvl7pPr>
            <a:lvl8pPr marL="3623954" indent="0">
              <a:buNone/>
              <a:defRPr sz="1000"/>
            </a:lvl8pPr>
            <a:lvl9pPr marL="414166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5" y="4208366"/>
            <a:ext cx="6156960" cy="4968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5" y="537434"/>
            <a:ext cx="6156960" cy="3607118"/>
          </a:xfrm>
        </p:spPr>
        <p:txBody>
          <a:bodyPr/>
          <a:lstStyle>
            <a:lvl1pPr marL="0" indent="0">
              <a:buNone/>
              <a:defRPr sz="3600"/>
            </a:lvl1pPr>
            <a:lvl2pPr marL="517714" indent="0">
              <a:buNone/>
              <a:defRPr sz="3100"/>
            </a:lvl2pPr>
            <a:lvl3pPr marL="1035416" indent="0">
              <a:buNone/>
              <a:defRPr sz="2800"/>
            </a:lvl3pPr>
            <a:lvl4pPr marL="1553123" indent="0">
              <a:buNone/>
              <a:defRPr sz="2300"/>
            </a:lvl4pPr>
            <a:lvl5pPr marL="2070828" indent="0">
              <a:buNone/>
              <a:defRPr sz="2300"/>
            </a:lvl5pPr>
            <a:lvl6pPr marL="2588537" indent="0">
              <a:buNone/>
              <a:defRPr sz="2300"/>
            </a:lvl6pPr>
            <a:lvl7pPr marL="3106248" indent="0">
              <a:buNone/>
              <a:defRPr sz="2300"/>
            </a:lvl7pPr>
            <a:lvl8pPr marL="3623954" indent="0">
              <a:buNone/>
              <a:defRPr sz="2300"/>
            </a:lvl8pPr>
            <a:lvl9pPr marL="4141663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5" y="4705126"/>
            <a:ext cx="6156960" cy="705558"/>
          </a:xfrm>
        </p:spPr>
        <p:txBody>
          <a:bodyPr/>
          <a:lstStyle>
            <a:lvl1pPr marL="0" indent="0">
              <a:buNone/>
              <a:defRPr sz="1600"/>
            </a:lvl1pPr>
            <a:lvl2pPr marL="517714" indent="0">
              <a:buNone/>
              <a:defRPr sz="1400"/>
            </a:lvl2pPr>
            <a:lvl3pPr marL="1035416" indent="0">
              <a:buNone/>
              <a:defRPr sz="1100"/>
            </a:lvl3pPr>
            <a:lvl4pPr marL="1553123" indent="0">
              <a:buNone/>
              <a:defRPr sz="1000"/>
            </a:lvl4pPr>
            <a:lvl5pPr marL="2070828" indent="0">
              <a:buNone/>
              <a:defRPr sz="1000"/>
            </a:lvl5pPr>
            <a:lvl6pPr marL="2588537" indent="0">
              <a:buNone/>
              <a:defRPr sz="1000"/>
            </a:lvl6pPr>
            <a:lvl7pPr marL="3106248" indent="0">
              <a:buNone/>
              <a:defRPr sz="1000"/>
            </a:lvl7pPr>
            <a:lvl8pPr marL="3623954" indent="0">
              <a:buNone/>
              <a:defRPr sz="1000"/>
            </a:lvl8pPr>
            <a:lvl9pPr marL="414166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7" y="240811"/>
            <a:ext cx="2308860" cy="512956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1" y="240811"/>
            <a:ext cx="6755552" cy="512956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1867664"/>
            <a:ext cx="8722360" cy="128865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406723"/>
            <a:ext cx="7183120" cy="15363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84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6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5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39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92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1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9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7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3863182"/>
            <a:ext cx="8722360" cy="1194023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548084"/>
            <a:ext cx="8722360" cy="1315095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849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69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54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39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924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109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94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7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2" y="1402858"/>
            <a:ext cx="4532206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415" y="1402858"/>
            <a:ext cx="4532206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345715"/>
            <a:ext cx="4533989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8496" indent="0">
              <a:buNone/>
              <a:defRPr sz="2300" b="1"/>
            </a:lvl2pPr>
            <a:lvl3pPr marL="1036991" indent="0">
              <a:buNone/>
              <a:defRPr sz="2000" b="1"/>
            </a:lvl3pPr>
            <a:lvl4pPr marL="1555487" indent="0">
              <a:buNone/>
              <a:defRPr sz="1800" b="1"/>
            </a:lvl4pPr>
            <a:lvl5pPr marL="2073983" indent="0">
              <a:buNone/>
              <a:defRPr sz="1800" b="1"/>
            </a:lvl5pPr>
            <a:lvl6pPr marL="2592478" indent="0">
              <a:buNone/>
              <a:defRPr sz="1800" b="1"/>
            </a:lvl6pPr>
            <a:lvl7pPr marL="3110974" indent="0">
              <a:buNone/>
              <a:defRPr sz="1800" b="1"/>
            </a:lvl7pPr>
            <a:lvl8pPr marL="3629470" indent="0">
              <a:buNone/>
              <a:defRPr sz="1800" b="1"/>
            </a:lvl8pPr>
            <a:lvl9pPr marL="4147965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1906540"/>
            <a:ext cx="4533989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345715"/>
            <a:ext cx="4535770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8496" indent="0">
              <a:buNone/>
              <a:defRPr sz="2300" b="1"/>
            </a:lvl2pPr>
            <a:lvl3pPr marL="1036991" indent="0">
              <a:buNone/>
              <a:defRPr sz="2000" b="1"/>
            </a:lvl3pPr>
            <a:lvl4pPr marL="1555487" indent="0">
              <a:buNone/>
              <a:defRPr sz="1800" b="1"/>
            </a:lvl4pPr>
            <a:lvl5pPr marL="2073983" indent="0">
              <a:buNone/>
              <a:defRPr sz="1800" b="1"/>
            </a:lvl5pPr>
            <a:lvl6pPr marL="2592478" indent="0">
              <a:buNone/>
              <a:defRPr sz="1800" b="1"/>
            </a:lvl6pPr>
            <a:lvl7pPr marL="3110974" indent="0">
              <a:buNone/>
              <a:defRPr sz="1800" b="1"/>
            </a:lvl7pPr>
            <a:lvl8pPr marL="3629470" indent="0">
              <a:buNone/>
              <a:defRPr sz="1800" b="1"/>
            </a:lvl8pPr>
            <a:lvl9pPr marL="4147965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1906540"/>
            <a:ext cx="4535770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84" y="239451"/>
            <a:ext cx="3375995" cy="101867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1" y="239364"/>
            <a:ext cx="5736519" cy="513095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84" y="1258038"/>
            <a:ext cx="3375995" cy="4112281"/>
          </a:xfrm>
        </p:spPr>
        <p:txBody>
          <a:bodyPr/>
          <a:lstStyle>
            <a:lvl1pPr marL="0" indent="0">
              <a:buNone/>
              <a:defRPr sz="1600"/>
            </a:lvl1pPr>
            <a:lvl2pPr marL="518496" indent="0">
              <a:buNone/>
              <a:defRPr sz="1400"/>
            </a:lvl2pPr>
            <a:lvl3pPr marL="1036991" indent="0">
              <a:buNone/>
              <a:defRPr sz="1100"/>
            </a:lvl3pPr>
            <a:lvl4pPr marL="1555487" indent="0">
              <a:buNone/>
              <a:defRPr sz="1000"/>
            </a:lvl4pPr>
            <a:lvl5pPr marL="2073983" indent="0">
              <a:buNone/>
              <a:defRPr sz="1000"/>
            </a:lvl5pPr>
            <a:lvl6pPr marL="2592478" indent="0">
              <a:buNone/>
              <a:defRPr sz="1000"/>
            </a:lvl6pPr>
            <a:lvl7pPr marL="3110974" indent="0">
              <a:buNone/>
              <a:defRPr sz="1000"/>
            </a:lvl7pPr>
            <a:lvl8pPr marL="3629470" indent="0">
              <a:buNone/>
              <a:defRPr sz="1000"/>
            </a:lvl8pPr>
            <a:lvl9pPr marL="414796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2" y="4208310"/>
            <a:ext cx="6156960" cy="4968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2" y="537261"/>
            <a:ext cx="6156960" cy="3607118"/>
          </a:xfrm>
        </p:spPr>
        <p:txBody>
          <a:bodyPr/>
          <a:lstStyle>
            <a:lvl1pPr marL="0" indent="0">
              <a:buNone/>
              <a:defRPr sz="3600"/>
            </a:lvl1pPr>
            <a:lvl2pPr marL="518496" indent="0">
              <a:buNone/>
              <a:defRPr sz="3100"/>
            </a:lvl2pPr>
            <a:lvl3pPr marL="1036991" indent="0">
              <a:buNone/>
              <a:defRPr sz="2800"/>
            </a:lvl3pPr>
            <a:lvl4pPr marL="1555487" indent="0">
              <a:buNone/>
              <a:defRPr sz="2300"/>
            </a:lvl4pPr>
            <a:lvl5pPr marL="2073983" indent="0">
              <a:buNone/>
              <a:defRPr sz="2300"/>
            </a:lvl5pPr>
            <a:lvl6pPr marL="2592478" indent="0">
              <a:buNone/>
              <a:defRPr sz="2300"/>
            </a:lvl6pPr>
            <a:lvl7pPr marL="3110974" indent="0">
              <a:buNone/>
              <a:defRPr sz="2300"/>
            </a:lvl7pPr>
            <a:lvl8pPr marL="3629470" indent="0">
              <a:buNone/>
              <a:defRPr sz="2300"/>
            </a:lvl8pPr>
            <a:lvl9pPr marL="4147965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2" y="4705120"/>
            <a:ext cx="6156960" cy="705558"/>
          </a:xfrm>
        </p:spPr>
        <p:txBody>
          <a:bodyPr/>
          <a:lstStyle>
            <a:lvl1pPr marL="0" indent="0">
              <a:buNone/>
              <a:defRPr sz="1600"/>
            </a:lvl1pPr>
            <a:lvl2pPr marL="518496" indent="0">
              <a:buNone/>
              <a:defRPr sz="1400"/>
            </a:lvl2pPr>
            <a:lvl3pPr marL="1036991" indent="0">
              <a:buNone/>
              <a:defRPr sz="1100"/>
            </a:lvl3pPr>
            <a:lvl4pPr marL="1555487" indent="0">
              <a:buNone/>
              <a:defRPr sz="1000"/>
            </a:lvl4pPr>
            <a:lvl5pPr marL="2073983" indent="0">
              <a:buNone/>
              <a:defRPr sz="1000"/>
            </a:lvl5pPr>
            <a:lvl6pPr marL="2592478" indent="0">
              <a:buNone/>
              <a:defRPr sz="1000"/>
            </a:lvl6pPr>
            <a:lvl7pPr marL="3110974" indent="0">
              <a:buNone/>
              <a:defRPr sz="1000"/>
            </a:lvl7pPr>
            <a:lvl8pPr marL="3629470" indent="0">
              <a:buNone/>
              <a:defRPr sz="1000"/>
            </a:lvl8pPr>
            <a:lvl9pPr marL="414796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61" y="240760"/>
            <a:ext cx="2308860" cy="512956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79" y="240760"/>
            <a:ext cx="6755552" cy="512956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41002"/>
            <a:ext cx="9235440" cy="1001978"/>
          </a:xfrm>
          <a:prstGeom prst="rect">
            <a:avLst/>
          </a:prstGeom>
        </p:spPr>
        <p:txBody>
          <a:bodyPr vert="horz" lIns="103540" tIns="51766" rIns="103540" bIns="5176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402983"/>
            <a:ext cx="9235440" cy="3967552"/>
          </a:xfrm>
          <a:prstGeom prst="rect">
            <a:avLst/>
          </a:prstGeom>
        </p:spPr>
        <p:txBody>
          <a:bodyPr vert="horz" lIns="103540" tIns="51766" rIns="103540" bIns="5176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7" y="5572163"/>
            <a:ext cx="2394373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90" y="5572163"/>
            <a:ext cx="3249507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4" y="5572163"/>
            <a:ext cx="2394373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35416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290" indent="-388290" algn="l" defTabSz="1035416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1274" indent="-323569" algn="l" defTabSz="1035416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94268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11975" indent="-258862" algn="l" defTabSz="103541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29684" indent="-258862" algn="l" defTabSz="1035416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47401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65101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2808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0516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7714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5416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3123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0828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8537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6248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3954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1663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40843"/>
            <a:ext cx="9235440" cy="1001978"/>
          </a:xfrm>
          <a:prstGeom prst="rect">
            <a:avLst/>
          </a:prstGeom>
        </p:spPr>
        <p:txBody>
          <a:bodyPr vert="horz" lIns="103699" tIns="51849" rIns="103699" bIns="5184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402858"/>
            <a:ext cx="9235440" cy="3967552"/>
          </a:xfrm>
          <a:prstGeom prst="rect">
            <a:avLst/>
          </a:prstGeom>
        </p:spPr>
        <p:txBody>
          <a:bodyPr vert="horz" lIns="103699" tIns="51849" rIns="103699" bIns="5184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80" y="5572112"/>
            <a:ext cx="2394373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l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47" y="5572112"/>
            <a:ext cx="3249507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ctr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47" y="5572112"/>
            <a:ext cx="2394373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r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36991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872" indent="-388872" algn="l" defTabSz="1036991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2556" indent="-324060" algn="l" defTabSz="1036991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96240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14735" indent="-259248" algn="l" defTabSz="1036991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3231" indent="-259248" algn="l" defTabSz="1036991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51727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70222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8718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7214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8496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6991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5487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3983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2478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10974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9470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7965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4783560" y="1455389"/>
            <a:ext cx="5394992" cy="4054846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DownPour">
              <a:avLst/>
            </a:prstTxWarp>
            <a:spAutoFit/>
          </a:bodyPr>
          <a:lstStyle/>
          <a:p>
            <a:pPr defTabSz="1036991"/>
            <a:r>
              <a:rPr lang="fr-FR" sz="57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Alsace</a:t>
            </a:r>
            <a:endParaRPr lang="fr-FR" sz="5700" dirty="0">
              <a:ln w="57150">
                <a:solidFill>
                  <a:srgbClr val="C00000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71933" y="126555"/>
            <a:ext cx="4315994" cy="3404850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UpPour">
              <a:avLst/>
            </a:prstTxWarp>
            <a:spAutoFit/>
          </a:bodyPr>
          <a:lstStyle/>
          <a:p>
            <a:pPr defTabSz="1036991"/>
            <a:r>
              <a:rPr lang="fr-FR" sz="84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4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37327" y="5505168"/>
            <a:ext cx="8224273" cy="578880"/>
          </a:xfrm>
          <a:prstGeom prst="rect">
            <a:avLst/>
          </a:prstGeom>
        </p:spPr>
        <p:txBody>
          <a:bodyPr wrap="square" lIns="116082" tIns="58041" rIns="116082" bIns="58041">
            <a:spAutoFit/>
          </a:bodyPr>
          <a:lstStyle/>
          <a:p>
            <a:pPr algn="ctr" defTabSz="1036991"/>
            <a:r>
              <a:rPr lang="fr-FR" sz="30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0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3816000"/>
            <a:ext cx="4339446" cy="1180416"/>
          </a:xfrm>
          <a:prstGeom prst="rect">
            <a:avLst/>
          </a:prstGeom>
          <a:noFill/>
        </p:spPr>
        <p:txBody>
          <a:bodyPr wrap="square" lIns="86959" tIns="43480" rIns="86959" bIns="43480" rtlCol="0">
            <a:spAutoFit/>
          </a:bodyPr>
          <a:lstStyle/>
          <a:p>
            <a:pPr algn="ctr" defTabSz="1036991"/>
            <a:r>
              <a:rPr lang="fr-FR" sz="2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le fondateur de l’école Alsace </a:t>
            </a:r>
            <a:r>
              <a:rPr lang="fr-FR" sz="2300" b="1" dirty="0" err="1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Paramoteur</a:t>
            </a:r>
            <a:r>
              <a:rPr lang="fr-FR" sz="2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7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7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0000">
            <a:off x="3956328" y="4334529"/>
            <a:ext cx="1979861" cy="1544969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spect="1"/>
          </p:cNvSpPr>
          <p:nvPr/>
        </p:nvSpPr>
        <p:spPr>
          <a:xfrm>
            <a:off x="4639694" y="126555"/>
            <a:ext cx="5490507" cy="3404850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UpPour">
              <a:avLst/>
            </a:prstTxWarp>
            <a:spAutoFit/>
          </a:bodyPr>
          <a:lstStyle/>
          <a:p>
            <a:pPr defTabSz="1036991"/>
            <a:r>
              <a:rPr lang="fr-FR" sz="8400" dirty="0" smtClean="0">
                <a:ln w="4762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Broadway" pitchFamily="82" charset="0"/>
              </a:rPr>
              <a:t>Vue  du  ciel</a:t>
            </a:r>
            <a:endParaRPr lang="fr-FR" sz="8400" dirty="0">
              <a:ln w="47625"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rot="-420000">
            <a:off x="8540319" y="2494938"/>
            <a:ext cx="648503" cy="964972"/>
          </a:xfrm>
          <a:prstGeom prst="rect">
            <a:avLst/>
          </a:prstGeom>
        </p:spPr>
        <p:txBody>
          <a:bodyPr wrap="none" lIns="86959" tIns="43480" rIns="86959" bIns="43480">
            <a:spAutoFit/>
          </a:bodyPr>
          <a:lstStyle/>
          <a:p>
            <a:r>
              <a:rPr lang="fr-FR" sz="5700" dirty="0" smtClean="0">
                <a:ln w="47625">
                  <a:solidFill>
                    <a:schemeClr val="tx1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3</a:t>
            </a:r>
            <a:endParaRPr lang="fr-FR" sz="1300" dirty="0">
              <a:ln w="47625"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3" name="Rectangle à coins arrondis 12"/>
          <p:cNvSpPr>
            <a:spLocks/>
          </p:cNvSpPr>
          <p:nvPr/>
        </p:nvSpPr>
        <p:spPr>
          <a:xfrm rot="-360000">
            <a:off x="6120000" y="3096000"/>
            <a:ext cx="2194967" cy="324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bg1"/>
                </a:solidFill>
              </a:rPr>
              <a:t>Ecole </a:t>
            </a:r>
            <a:r>
              <a:rPr lang="fr-FR" sz="1400" b="1" dirty="0" smtClean="0">
                <a:solidFill>
                  <a:schemeClr val="bg1"/>
                </a:solidFill>
              </a:rPr>
              <a:t> Alsace  </a:t>
            </a:r>
            <a:r>
              <a:rPr lang="fr-FR" sz="1400" b="1" dirty="0" err="1" smtClean="0">
                <a:solidFill>
                  <a:schemeClr val="bg1"/>
                </a:solidFill>
              </a:rPr>
              <a:t>Paramoteur</a:t>
            </a:r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14" name="Jean-Marc Staehle - Voyage enchanteur2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Voyage enchanteur2.wav"/>
          </p:nvPr>
        </p:nvPicPr>
        <p:blipFill>
          <a:blip r:embed="rId5" cstate="print"/>
          <a:stretch>
            <a:fillRect/>
          </a:stretch>
        </p:blipFill>
        <p:spPr>
          <a:xfrm>
            <a:off x="4698752" y="257388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2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2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2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5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>
            <a:spLocks/>
          </p:cNvSpPr>
          <p:nvPr/>
        </p:nvSpPr>
        <p:spPr>
          <a:xfrm rot="660000">
            <a:off x="5357745" y="4644000"/>
            <a:ext cx="2194967" cy="324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bg1"/>
                </a:solidFill>
              </a:rPr>
              <a:t>Ecole </a:t>
            </a:r>
            <a:r>
              <a:rPr lang="fr-FR" sz="1400" b="1" dirty="0" smtClean="0">
                <a:solidFill>
                  <a:schemeClr val="bg1"/>
                </a:solidFill>
              </a:rPr>
              <a:t> Alsace  </a:t>
            </a:r>
            <a:r>
              <a:rPr lang="fr-FR" sz="1400" b="1" dirty="0" err="1" smtClean="0">
                <a:solidFill>
                  <a:schemeClr val="bg1"/>
                </a:solidFill>
              </a:rPr>
              <a:t>Paramoteur</a:t>
            </a:r>
            <a:endParaRPr lang="fr-FR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2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99887_7946830545328649_7755087505259153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4508898" cy="6011864"/>
          </a:xfrm>
          <a:prstGeom prst="rect">
            <a:avLst/>
          </a:prstGeom>
        </p:spPr>
      </p:pic>
      <p:pic>
        <p:nvPicPr>
          <p:cNvPr id="3" name="Image 2" descr="442503630_7946830718661965_77574751090475389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5096" y="-36809"/>
            <a:ext cx="4536504" cy="6048672"/>
          </a:xfrm>
          <a:prstGeom prst="rect">
            <a:avLst/>
          </a:prstGeom>
        </p:spPr>
      </p:pic>
    </p:spTree>
  </p:cSld>
  <p:clrMapOvr>
    <a:masterClrMapping/>
  </p:clrMapOvr>
  <p:transition spd="med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843045_7946830018662035_4537111982031631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4508897" cy="6011863"/>
          </a:xfrm>
          <a:prstGeom prst="rect">
            <a:avLst/>
          </a:prstGeom>
        </p:spPr>
      </p:pic>
      <p:pic>
        <p:nvPicPr>
          <p:cNvPr id="3" name="Image 2" descr="444482447_7946830388661998_35880939652997132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5096" y="-36809"/>
            <a:ext cx="4536504" cy="6048672"/>
          </a:xfrm>
          <a:prstGeom prst="rect">
            <a:avLst/>
          </a:prstGeom>
        </p:spPr>
      </p:pic>
    </p:spTree>
  </p:cSld>
  <p:clrMapOvr>
    <a:masterClrMapping/>
  </p:clrMapOvr>
  <p:transition spd="med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9251_7946830348662002_28298726950442232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4508897" cy="6011863"/>
          </a:xfrm>
          <a:prstGeom prst="rect">
            <a:avLst/>
          </a:prstGeom>
        </p:spPr>
      </p:pic>
      <p:pic>
        <p:nvPicPr>
          <p:cNvPr id="3" name="Image 2" descr="444943177_7946829988662038_53178428118319117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5096" y="-36809"/>
            <a:ext cx="4536504" cy="6048672"/>
          </a:xfrm>
          <a:prstGeom prst="rect">
            <a:avLst/>
          </a:prstGeom>
        </p:spPr>
      </p:pic>
    </p:spTree>
  </p:cSld>
  <p:clrMapOvr>
    <a:masterClrMapping/>
  </p:clrMapOvr>
  <p:transition spd="med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784691_7946829898662047_90199623914070533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4508897" cy="6011863"/>
          </a:xfrm>
          <a:prstGeom prst="rect">
            <a:avLst/>
          </a:prstGeom>
        </p:spPr>
      </p:pic>
      <p:pic>
        <p:nvPicPr>
          <p:cNvPr id="3" name="Image 2" descr="444917107_7946829678662069_20810533251540645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52703" y="0"/>
            <a:ext cx="4508897" cy="6011863"/>
          </a:xfrm>
          <a:prstGeom prst="rect">
            <a:avLst/>
          </a:prstGeom>
        </p:spPr>
      </p:pic>
    </p:spTree>
  </p:cSld>
  <p:clrMapOvr>
    <a:masterClrMapping/>
  </p:clrMapOvr>
  <p:transition spd="med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90815_7946830178662019_8748403818352000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08898" cy="6011864"/>
          </a:xfrm>
          <a:prstGeom prst="rect">
            <a:avLst/>
          </a:prstGeom>
        </p:spPr>
      </p:pic>
      <p:pic>
        <p:nvPicPr>
          <p:cNvPr id="3" name="Image 2" descr="445027008_7946830231995347_1596773389925021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52703" y="0"/>
            <a:ext cx="4508897" cy="6011863"/>
          </a:xfrm>
          <a:prstGeom prst="rect">
            <a:avLst/>
          </a:prstGeom>
        </p:spPr>
      </p:pic>
    </p:spTree>
  </p:cSld>
  <p:clrMapOvr>
    <a:masterClrMapping/>
  </p:clrMapOvr>
  <p:transition spd="med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029420_7971493306195706_49276753660590864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4508897" cy="6011863"/>
          </a:xfrm>
          <a:prstGeom prst="rect">
            <a:avLst/>
          </a:prstGeom>
        </p:spPr>
      </p:pic>
      <p:pic>
        <p:nvPicPr>
          <p:cNvPr id="3" name="Image 2" descr="445227795_7971493419529028_548387568159485688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5096" y="0"/>
            <a:ext cx="4536504" cy="6048672"/>
          </a:xfrm>
          <a:prstGeom prst="rect">
            <a:avLst/>
          </a:prstGeom>
        </p:spPr>
      </p:pic>
    </p:spTree>
  </p:cSld>
  <p:clrMapOvr>
    <a:masterClrMapping/>
  </p:clrMapOvr>
  <p:transition spd="med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18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7736" y="5297012"/>
            <a:ext cx="2083800" cy="73171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40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589918"/>
            <a:ext cx="1197081" cy="60107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42" tIns="57520" rIns="115042" bIns="5752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2237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4" y="3174625"/>
            <a:ext cx="4771030" cy="1347270"/>
          </a:xfrm>
          <a:prstGeom prst="rect">
            <a:avLst/>
          </a:prstGeom>
          <a:noFill/>
        </p:spPr>
        <p:txBody>
          <a:bodyPr wrap="square" lIns="115042" tIns="57520" rIns="115042" bIns="57520" rtlCol="0">
            <a:spAutoFit/>
          </a:bodyPr>
          <a:lstStyle/>
          <a:p>
            <a:pPr algn="ctr"/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Staehle 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Voyage 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enchanteur</a:t>
            </a:r>
            <a:endParaRPr lang="fr-FR" sz="40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5" y="2331651"/>
            <a:ext cx="1951712" cy="73171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6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326" y="589731"/>
            <a:ext cx="1059480" cy="33160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08.10.2024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09" y="5109163"/>
            <a:ext cx="1777796" cy="77723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1" y="1741724"/>
            <a:ext cx="2769225" cy="1404616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7" y="252763"/>
            <a:ext cx="900000" cy="702307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5994894" y="3384000"/>
            <a:ext cx="2172948" cy="136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3243  0.007 -0.06316  0.015 -0.06316  C 0.024 -0.06316  0.027 -0.03243  0.03 0  C 0.034 0.03585  0.037 0.0717  0.047 0.0717  C 0.056 0.0717  0.059 0.03585  0.063 0  C 0.065 -0.03243  0.069 -0.06316  0.078 -0.06316  C 0.086 -0.06316  0.09 -0.03243  0.093 0  C 0.096 0.03585  0.1 0.0717  0.109 0.0717  C 0.118 0.0717  0.125 0  0.125 0  C 0.128 -0.03243  0.131 -0.06316  0.14 -0.06316  C 0.149 -0.06316  0.152 -0.03243  0.155 0  C 0.159 0.03585  0.162 0.0717  0.172 0.0717  C 0.181 0.0717  0.184 0.03585  0.187 0  C 0.191 -0.03243  0.194 -0.06316  0.203 -0.06316  C 0.211 -0.06316  0.215 -0.03243  0.218 0  C 0.221 0.03585  0.225 0.0717  0.234 0.0717  C 0.243 0.0717  0.246 0.03585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7 0  C -0.0227 -0.02532  -0.0187 -0.04931  -0.0107 -0.04931  C -0.0017 -0.04931  0.0013 -0.02532  0.0043 0  C 0.0083 0.02799  0.0113 0.05597  0.0213 0.05597  C 0.0303 0.05597  0.0333 0.02799  0.0373 0  C 0.0393 -0.02532  0.0433 -0.04931  0.0523 -0.04931  C 0.0603 -0.04931  0.0643 -0.02532  0.0673 0  C 0.0703 0.02799  0.0743 0.05597  0.0833 0.05597  C 0.0923 0.05597  0.0993 0  0.0993 0  C 0.1023 -0.02532  0.1053 -0.04931  0.1143 -0.04931  C 0.1233 -0.04931  0.1263 -0.02532  0.1293 0  C 0.1333 0.02799  0.1363 0.05597  0.1463 0.05597  C 0.1553 0.05597  0.1583 0.02799  0.1613 0  C 0.1653 -0.02532  0.1683 -0.04931  0.1773 -0.04931  C 0.1853 -0.04931  0.1893 -0.02532  0.1923 0  C 0.1953 0.02799  0.1993 0.05597  0.2083 0.05597  C 0.2173 0.05597  0.2203 0.02799  0.2243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3" grpId="0" animBg="1"/>
      <p:bldP spid="13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1187</TotalTime>
  <Words>49</Words>
  <Application>Microsoft Office PowerPoint</Application>
  <PresentationFormat>Personnalisé</PresentationFormat>
  <Paragraphs>13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55</vt:i4>
      </vt:variant>
    </vt:vector>
  </HeadingPairs>
  <TitlesOfParts>
    <vt:vector size="57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213</cp:revision>
  <dcterms:created xsi:type="dcterms:W3CDTF">2020-05-12T17:47:43Z</dcterms:created>
  <dcterms:modified xsi:type="dcterms:W3CDTF">2024-10-08T20:37:38Z</dcterms:modified>
</cp:coreProperties>
</file>