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9" r:id="rId3"/>
    <p:sldId id="400" r:id="rId4"/>
    <p:sldId id="401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409" r:id="rId13"/>
    <p:sldId id="410" r:id="rId14"/>
    <p:sldId id="411" r:id="rId15"/>
    <p:sldId id="412" r:id="rId16"/>
    <p:sldId id="413" r:id="rId17"/>
    <p:sldId id="414" r:id="rId18"/>
    <p:sldId id="415" r:id="rId19"/>
    <p:sldId id="416" r:id="rId20"/>
    <p:sldId id="417" r:id="rId21"/>
    <p:sldId id="418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  <p:sldId id="432" r:id="rId36"/>
    <p:sldId id="433" r:id="rId37"/>
    <p:sldId id="434" r:id="rId38"/>
    <p:sldId id="435" r:id="rId39"/>
    <p:sldId id="436" r:id="rId40"/>
    <p:sldId id="437" r:id="rId41"/>
    <p:sldId id="438" r:id="rId42"/>
    <p:sldId id="439" r:id="rId43"/>
    <p:sldId id="440" r:id="rId44"/>
    <p:sldId id="441" r:id="rId45"/>
    <p:sldId id="442" r:id="rId46"/>
    <p:sldId id="443" r:id="rId47"/>
    <p:sldId id="444" r:id="rId48"/>
    <p:sldId id="445" r:id="rId49"/>
    <p:sldId id="446" r:id="rId50"/>
    <p:sldId id="447" r:id="rId51"/>
    <p:sldId id="448" r:id="rId52"/>
    <p:sldId id="449" r:id="rId53"/>
    <p:sldId id="450" r:id="rId54"/>
    <p:sldId id="451" r:id="rId55"/>
    <p:sldId id="452" r:id="rId56"/>
    <p:sldId id="453" r:id="rId57"/>
    <p:sldId id="454" r:id="rId58"/>
    <p:sldId id="455" r:id="rId59"/>
    <p:sldId id="456" r:id="rId60"/>
    <p:sldId id="457" r:id="rId61"/>
    <p:sldId id="459" r:id="rId62"/>
    <p:sldId id="460" r:id="rId63"/>
    <p:sldId id="461" r:id="rId64"/>
    <p:sldId id="462" r:id="rId65"/>
    <p:sldId id="463" r:id="rId66"/>
    <p:sldId id="458" r:id="rId67"/>
    <p:sldId id="302" r:id="rId68"/>
  </p:sldIdLst>
  <p:sldSz cx="10261600" cy="6011863"/>
  <p:notesSz cx="6858000" cy="9144000"/>
  <p:defaultTextStyle>
    <a:defPPr>
      <a:defRPr lang="fr-FR"/>
    </a:defPPr>
    <a:lvl1pPr marL="0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771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5416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312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082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8537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624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395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166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By9y9IG2dJGdvyyUPx1Q==" hashData="UEp3t2eIGiH6pO5Cwq3zHRgNT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210" y="-90"/>
      </p:cViewPr>
      <p:guideLst>
        <p:guide orient="horz" pos="1894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1867820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406723"/>
            <a:ext cx="7183121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7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0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8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6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3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3863234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548089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77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54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31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08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85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6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39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16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22"/>
            <a:ext cx="453399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4"/>
            <a:ext cx="453399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345722"/>
            <a:ext cx="4535771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1906544"/>
            <a:ext cx="4535771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39609"/>
            <a:ext cx="3375994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39416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258038"/>
            <a:ext cx="3375994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208366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537434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7714" indent="0">
              <a:buNone/>
              <a:defRPr sz="3100"/>
            </a:lvl2pPr>
            <a:lvl3pPr marL="1035416" indent="0">
              <a:buNone/>
              <a:defRPr sz="2800"/>
            </a:lvl3pPr>
            <a:lvl4pPr marL="1553123" indent="0">
              <a:buNone/>
              <a:defRPr sz="2300"/>
            </a:lvl4pPr>
            <a:lvl5pPr marL="2070828" indent="0">
              <a:buNone/>
              <a:defRPr sz="2300"/>
            </a:lvl5pPr>
            <a:lvl6pPr marL="2588537" indent="0">
              <a:buNone/>
              <a:defRPr sz="2300"/>
            </a:lvl6pPr>
            <a:lvl7pPr marL="3106248" indent="0">
              <a:buNone/>
              <a:defRPr sz="2300"/>
            </a:lvl7pPr>
            <a:lvl8pPr marL="3623954" indent="0">
              <a:buNone/>
              <a:defRPr sz="2300"/>
            </a:lvl8pPr>
            <a:lvl9pPr marL="414166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4705126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7" y="240811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40811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1867664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406723"/>
            <a:ext cx="7183120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5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3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2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9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7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3863182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548084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4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9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54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39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2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09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94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7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415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15"/>
            <a:ext cx="4533989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0"/>
            <a:ext cx="4533989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345715"/>
            <a:ext cx="453577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1906540"/>
            <a:ext cx="453577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84" y="239451"/>
            <a:ext cx="3375995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1" y="239364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84" y="1258038"/>
            <a:ext cx="3375995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208310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537261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8496" indent="0">
              <a:buNone/>
              <a:defRPr sz="3100"/>
            </a:lvl2pPr>
            <a:lvl3pPr marL="1036991" indent="0">
              <a:buNone/>
              <a:defRPr sz="2800"/>
            </a:lvl3pPr>
            <a:lvl4pPr marL="1555487" indent="0">
              <a:buNone/>
              <a:defRPr sz="2300"/>
            </a:lvl4pPr>
            <a:lvl5pPr marL="2073983" indent="0">
              <a:buNone/>
              <a:defRPr sz="2300"/>
            </a:lvl5pPr>
            <a:lvl6pPr marL="2592478" indent="0">
              <a:buNone/>
              <a:defRPr sz="2300"/>
            </a:lvl6pPr>
            <a:lvl7pPr marL="3110974" indent="0">
              <a:buNone/>
              <a:defRPr sz="2300"/>
            </a:lvl7pPr>
            <a:lvl8pPr marL="3629470" indent="0">
              <a:buNone/>
              <a:defRPr sz="2300"/>
            </a:lvl8pPr>
            <a:lvl9pPr marL="4147965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4705120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61" y="240760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40760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41002"/>
            <a:ext cx="9235440" cy="1001978"/>
          </a:xfrm>
          <a:prstGeom prst="rect">
            <a:avLst/>
          </a:prstGeom>
        </p:spPr>
        <p:txBody>
          <a:bodyPr vert="horz" lIns="103540" tIns="51766" rIns="103540" bIns="5176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402983"/>
            <a:ext cx="9235440" cy="3967552"/>
          </a:xfrm>
          <a:prstGeom prst="rect">
            <a:avLst/>
          </a:prstGeom>
        </p:spPr>
        <p:txBody>
          <a:bodyPr vert="horz" lIns="103540" tIns="51766" rIns="103540" bIns="5176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0" y="5572163"/>
            <a:ext cx="3249507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3541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290" indent="-388290" algn="l" defTabSz="103541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274" indent="-323569" algn="l" defTabSz="1035416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26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975" indent="-258862" algn="l" defTabSz="103541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9684" indent="-258862" algn="l" defTabSz="103541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74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51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280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0516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71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5416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312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082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8537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624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395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66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40843"/>
            <a:ext cx="9235440" cy="1001978"/>
          </a:xfrm>
          <a:prstGeom prst="rect">
            <a:avLst/>
          </a:prstGeom>
        </p:spPr>
        <p:txBody>
          <a:bodyPr vert="horz" lIns="103699" tIns="51849" rIns="103699" bIns="518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402858"/>
            <a:ext cx="9235440" cy="3967552"/>
          </a:xfrm>
          <a:prstGeom prst="rect">
            <a:avLst/>
          </a:prstGeom>
        </p:spPr>
        <p:txBody>
          <a:bodyPr vert="horz" lIns="103699" tIns="51849" rIns="103699" bIns="518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80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l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47" y="5572112"/>
            <a:ext cx="3249507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ct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47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3699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872" indent="-388872" algn="l" defTabSz="1036991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2556" indent="-324060" algn="l" defTabSz="1036991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6240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4735" indent="-259248" algn="l" defTabSz="1036991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3231" indent="-259248" algn="l" defTabSz="1036991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51727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70222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8718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7214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496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991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5487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3983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2478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0974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47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7965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4783560" y="1455389"/>
            <a:ext cx="5394992" cy="4054846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DownPour">
              <a:avLst/>
            </a:prstTxWarp>
            <a:spAutoFit/>
          </a:bodyPr>
          <a:lstStyle/>
          <a:p>
            <a:pPr defTabSz="1036991"/>
            <a:r>
              <a:rPr lang="fr-FR" sz="57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Alsace</a:t>
            </a:r>
            <a:endParaRPr lang="fr-FR" sz="57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71933" y="126555"/>
            <a:ext cx="4315994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7327" y="5505168"/>
            <a:ext cx="8224273" cy="578880"/>
          </a:xfrm>
          <a:prstGeom prst="rect">
            <a:avLst/>
          </a:prstGeom>
        </p:spPr>
        <p:txBody>
          <a:bodyPr wrap="square" lIns="116082" tIns="58041" rIns="116082" bIns="58041">
            <a:spAutoFit/>
          </a:bodyPr>
          <a:lstStyle/>
          <a:p>
            <a:pPr algn="ctr" defTabSz="1036991"/>
            <a:r>
              <a:rPr lang="fr-FR" sz="30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0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816000"/>
            <a:ext cx="4339446" cy="1180416"/>
          </a:xfrm>
          <a:prstGeom prst="rect">
            <a:avLst/>
          </a:prstGeom>
          <a:noFill/>
        </p:spPr>
        <p:txBody>
          <a:bodyPr wrap="square" lIns="86959" tIns="43480" rIns="86959" bIns="43480" rtlCol="0">
            <a:spAutoFit/>
          </a:bodyPr>
          <a:lstStyle/>
          <a:p>
            <a:pPr algn="ctr" defTabSz="1036991"/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le fondateur de l’école Alsace </a:t>
            </a:r>
            <a:r>
              <a:rPr lang="fr-FR" sz="2300" b="1" dirty="0" err="1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Paramoteur</a:t>
            </a:r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7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7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56328" y="4334529"/>
            <a:ext cx="1979861" cy="1544969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>
            <a:off x="4639694" y="126555"/>
            <a:ext cx="5490507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476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Broadway" pitchFamily="82" charset="0"/>
              </a:rPr>
              <a:t>Vue  du  ciel</a:t>
            </a:r>
            <a:endParaRPr lang="fr-FR" sz="8400" dirty="0">
              <a:ln w="476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-420000">
            <a:off x="8540319" y="2494938"/>
            <a:ext cx="648503" cy="964972"/>
          </a:xfrm>
          <a:prstGeom prst="rect">
            <a:avLst/>
          </a:prstGeom>
        </p:spPr>
        <p:txBody>
          <a:bodyPr wrap="none" lIns="86959" tIns="43480" rIns="86959" bIns="43480">
            <a:spAutoFit/>
          </a:bodyPr>
          <a:lstStyle/>
          <a:p>
            <a:r>
              <a:rPr lang="fr-FR" sz="5700" dirty="0" smtClean="0">
                <a:ln w="47625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2</a:t>
            </a:r>
            <a:endParaRPr lang="fr-FR" sz="1300" dirty="0">
              <a:ln w="47625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11" name="Jean-Marc Staehle - Un nouveau soleil1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Un nouveau soleil1.wav"/>
          </p:nvPr>
        </p:nvPicPr>
        <p:blipFill>
          <a:blip r:embed="rId5" cstate="print"/>
          <a:stretch>
            <a:fillRect/>
          </a:stretch>
        </p:blipFill>
        <p:spPr>
          <a:xfrm>
            <a:off x="4698752" y="2285851"/>
            <a:ext cx="304800" cy="304800"/>
          </a:xfrm>
          <a:prstGeom prst="rect">
            <a:avLst/>
          </a:prstGeom>
        </p:spPr>
      </p:pic>
      <p:sp>
        <p:nvSpPr>
          <p:cNvPr id="13" name="Rectangle à coins arrondis 12"/>
          <p:cNvSpPr>
            <a:spLocks/>
          </p:cNvSpPr>
          <p:nvPr/>
        </p:nvSpPr>
        <p:spPr>
          <a:xfrm rot="-360000">
            <a:off x="6120000" y="3096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</a:t>
            </a:r>
            <a:r>
              <a:rPr lang="fr-FR" sz="1400" b="1" dirty="0" smtClean="0">
                <a:solidFill>
                  <a:schemeClr val="bg1"/>
                </a:solidFill>
              </a:rPr>
              <a:t> Alsace  </a:t>
            </a:r>
            <a:r>
              <a:rPr lang="fr-FR" sz="1400" b="1" dirty="0" err="1" smtClean="0">
                <a:solidFill>
                  <a:schemeClr val="bg1"/>
                </a:solidFill>
              </a:rPr>
              <a:t>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2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84959_7917550804923290_8317265450211180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597307" cy="6011863"/>
          </a:xfrm>
          <a:prstGeom prst="rect">
            <a:avLst/>
          </a:prstGeom>
        </p:spPr>
      </p:pic>
      <p:pic>
        <p:nvPicPr>
          <p:cNvPr id="3" name="Image 2" descr="439343225_7816594791685559_69426177103666171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0396" y="0"/>
            <a:ext cx="5091204" cy="6011863"/>
          </a:xfrm>
          <a:prstGeom prst="rect">
            <a:avLst/>
          </a:prstGeom>
        </p:spPr>
      </p:pic>
    </p:spTree>
  </p:cSld>
  <p:clrMapOvr>
    <a:masterClrMapping/>
  </p:clrMapOvr>
  <p:transition spd="med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18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736" y="5297012"/>
            <a:ext cx="2083800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589918"/>
            <a:ext cx="1197081" cy="60107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42" tIns="57520" rIns="115042" bIns="5752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2236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3174625"/>
            <a:ext cx="4771030" cy="1347270"/>
          </a:xfrm>
          <a:prstGeom prst="rect">
            <a:avLst/>
          </a:prstGeom>
          <a:noFill/>
        </p:spPr>
        <p:txBody>
          <a:bodyPr wrap="square" lIns="115042" tIns="57520" rIns="115042" bIns="57520" rtlCol="0">
            <a:spAutoFit/>
          </a:bodyPr>
          <a:lstStyle/>
          <a:p>
            <a:pPr algn="ctr"/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Un  nouveau 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soleil</a:t>
            </a:r>
            <a:endParaRPr lang="fr-FR" sz="40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331651"/>
            <a:ext cx="1951712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6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589731"/>
            <a:ext cx="1059480" cy="33160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08.10.2024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09" y="5109163"/>
            <a:ext cx="1777796" cy="77723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1" y="1741724"/>
            <a:ext cx="2769225" cy="140461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52763"/>
            <a:ext cx="900000" cy="70230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94894" y="3384000"/>
            <a:ext cx="2172948" cy="136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3243  0.007 -0.06316  0.015 -0.06316  C 0.024 -0.06316  0.027 -0.03243  0.03 0  C 0.034 0.03585  0.037 0.0717  0.047 0.0717  C 0.056 0.0717  0.059 0.03585  0.063 0  C 0.065 -0.03243  0.069 -0.06316  0.078 -0.06316  C 0.086 -0.06316  0.09 -0.03243  0.093 0  C 0.096 0.03585  0.1 0.0717  0.109 0.0717  C 0.118 0.0717  0.125 0  0.125 0  C 0.128 -0.03243  0.131 -0.06316  0.14 -0.06316  C 0.149 -0.06316  0.152 -0.03243  0.155 0  C 0.159 0.03585  0.162 0.0717  0.172 0.0717  C 0.181 0.0717  0.184 0.03585  0.187 0  C 0.191 -0.03243  0.194 -0.06316  0.203 -0.06316  C 0.211 -0.06316  0.215 -0.03243  0.218 0  C 0.221 0.03585  0.225 0.0717  0.234 0.0717  C 0.243 0.0717  0.246 0.0358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47</Words>
  <Application>Microsoft Office PowerPoint</Application>
  <PresentationFormat>Personnalisé</PresentationFormat>
  <Paragraphs>12</Paragraphs>
  <Slides>66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66</vt:i4>
      </vt:variant>
    </vt:vector>
  </HeadingPairs>
  <TitlesOfParts>
    <vt:vector size="68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204</cp:revision>
  <dcterms:created xsi:type="dcterms:W3CDTF">2020-05-12T17:47:43Z</dcterms:created>
  <dcterms:modified xsi:type="dcterms:W3CDTF">2024-10-08T19:31:17Z</dcterms:modified>
</cp:coreProperties>
</file>