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52"/>
  </p:notesMasterIdLst>
  <p:sldIdLst>
    <p:sldId id="426" r:id="rId3"/>
    <p:sldId id="428" r:id="rId4"/>
    <p:sldId id="427" r:id="rId5"/>
    <p:sldId id="429" r:id="rId6"/>
    <p:sldId id="430" r:id="rId7"/>
    <p:sldId id="432" r:id="rId8"/>
    <p:sldId id="433" r:id="rId9"/>
    <p:sldId id="438" r:id="rId10"/>
    <p:sldId id="434" r:id="rId11"/>
    <p:sldId id="444" r:id="rId12"/>
    <p:sldId id="435" r:id="rId13"/>
    <p:sldId id="445" r:id="rId14"/>
    <p:sldId id="431" r:id="rId15"/>
    <p:sldId id="446" r:id="rId16"/>
    <p:sldId id="436" r:id="rId17"/>
    <p:sldId id="447" r:id="rId18"/>
    <p:sldId id="448" r:id="rId19"/>
    <p:sldId id="449" r:id="rId20"/>
    <p:sldId id="437" r:id="rId21"/>
    <p:sldId id="450" r:id="rId22"/>
    <p:sldId id="451" r:id="rId23"/>
    <p:sldId id="452" r:id="rId24"/>
    <p:sldId id="439" r:id="rId25"/>
    <p:sldId id="453" r:id="rId26"/>
    <p:sldId id="454" r:id="rId27"/>
    <p:sldId id="455" r:id="rId28"/>
    <p:sldId id="440" r:id="rId29"/>
    <p:sldId id="456" r:id="rId30"/>
    <p:sldId id="457" r:id="rId31"/>
    <p:sldId id="458" r:id="rId32"/>
    <p:sldId id="441" r:id="rId33"/>
    <p:sldId id="459" r:id="rId34"/>
    <p:sldId id="460" r:id="rId35"/>
    <p:sldId id="461" r:id="rId36"/>
    <p:sldId id="442" r:id="rId37"/>
    <p:sldId id="462" r:id="rId38"/>
    <p:sldId id="463" r:id="rId39"/>
    <p:sldId id="443" r:id="rId40"/>
    <p:sldId id="464" r:id="rId41"/>
    <p:sldId id="465" r:id="rId42"/>
    <p:sldId id="466" r:id="rId43"/>
    <p:sldId id="467" r:id="rId44"/>
    <p:sldId id="468" r:id="rId45"/>
    <p:sldId id="469" r:id="rId46"/>
    <p:sldId id="470" r:id="rId47"/>
    <p:sldId id="471" r:id="rId48"/>
    <p:sldId id="475" r:id="rId49"/>
    <p:sldId id="474" r:id="rId50"/>
    <p:sldId id="390" r:id="rId51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hVsiGZ4Kh74UfFcBFz37A==" hashData="4gaJuG94q20Z/R8KsBQFnpT1O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660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jpeg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SCHERWILLER</a:t>
            </a:r>
            <a:endParaRPr lang="fr-FR" sz="5900" dirty="0">
              <a:ln w="381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8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0" name="Michel Pépé  -  Devas Paradisum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Devas Paradisum 2.wav"/>
          </p:nvPr>
        </p:nvPicPr>
        <p:blipFill>
          <a:blip r:embed="rId8" cstate="print"/>
          <a:stretch>
            <a:fillRect/>
          </a:stretch>
        </p:blipFill>
        <p:spPr>
          <a:xfrm>
            <a:off x="4932834" y="262818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8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8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6 1911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3708000" y="5472000"/>
            <a:ext cx="1573177" cy="36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WILLER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406834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06.10.2024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0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Devas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Paradisum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1582</TotalTime>
  <Words>48</Words>
  <Application>Microsoft Office PowerPoint</Application>
  <PresentationFormat>Personnalisé</PresentationFormat>
  <Paragraphs>22</Paragraphs>
  <Slides>49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49</vt:i4>
      </vt:variant>
    </vt:vector>
  </HeadingPairs>
  <TitlesOfParts>
    <vt:vector size="51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274</cp:revision>
  <dcterms:created xsi:type="dcterms:W3CDTF">2020-05-12T17:47:43Z</dcterms:created>
  <dcterms:modified xsi:type="dcterms:W3CDTF">2024-10-06T18:07:28Z</dcterms:modified>
</cp:coreProperties>
</file>