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8" r:id="rId1"/>
    <p:sldMasterId id="2147484080" r:id="rId2"/>
  </p:sldMasterIdLst>
  <p:notesMasterIdLst>
    <p:notesMasterId r:id="rId43"/>
  </p:notesMasterIdLst>
  <p:sldIdLst>
    <p:sldId id="426" r:id="rId3"/>
    <p:sldId id="428" r:id="rId4"/>
    <p:sldId id="427" r:id="rId5"/>
    <p:sldId id="429" r:id="rId6"/>
    <p:sldId id="430" r:id="rId7"/>
    <p:sldId id="431" r:id="rId8"/>
    <p:sldId id="432" r:id="rId9"/>
    <p:sldId id="433" r:id="rId10"/>
    <p:sldId id="434" r:id="rId11"/>
    <p:sldId id="435" r:id="rId12"/>
    <p:sldId id="436" r:id="rId13"/>
    <p:sldId id="437" r:id="rId14"/>
    <p:sldId id="438" r:id="rId15"/>
    <p:sldId id="439" r:id="rId16"/>
    <p:sldId id="440" r:id="rId17"/>
    <p:sldId id="441" r:id="rId18"/>
    <p:sldId id="442" r:id="rId19"/>
    <p:sldId id="443" r:id="rId20"/>
    <p:sldId id="444" r:id="rId21"/>
    <p:sldId id="445" r:id="rId22"/>
    <p:sldId id="446" r:id="rId23"/>
    <p:sldId id="447" r:id="rId24"/>
    <p:sldId id="448" r:id="rId25"/>
    <p:sldId id="449" r:id="rId26"/>
    <p:sldId id="450" r:id="rId27"/>
    <p:sldId id="451" r:id="rId28"/>
    <p:sldId id="452" r:id="rId29"/>
    <p:sldId id="453" r:id="rId30"/>
    <p:sldId id="454" r:id="rId31"/>
    <p:sldId id="455" r:id="rId32"/>
    <p:sldId id="456" r:id="rId33"/>
    <p:sldId id="457" r:id="rId34"/>
    <p:sldId id="458" r:id="rId35"/>
    <p:sldId id="459" r:id="rId36"/>
    <p:sldId id="460" r:id="rId37"/>
    <p:sldId id="461" r:id="rId38"/>
    <p:sldId id="462" r:id="rId39"/>
    <p:sldId id="463" r:id="rId40"/>
    <p:sldId id="464" r:id="rId41"/>
    <p:sldId id="390" r:id="rId42"/>
  </p:sldIdLst>
  <p:sldSz cx="9145588" cy="6840538"/>
  <p:notesSz cx="6858000" cy="9144000"/>
  <p:defaultTextStyle>
    <a:defPPr>
      <a:defRPr lang="fr-FR"/>
    </a:defPPr>
    <a:lvl1pPr marL="0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4389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88765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3314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7752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21911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6629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81067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55061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6DJblzgwt8CrQ4AhWZft2w==" hashData="C0e9baqGoG8LzRESq+ad5B7KlO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D43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002" autoAdjust="0"/>
    <p:restoredTop sz="94660"/>
  </p:normalViewPr>
  <p:slideViewPr>
    <p:cSldViewPr>
      <p:cViewPr varScale="1">
        <p:scale>
          <a:sx n="65" d="100"/>
          <a:sy n="65" d="100"/>
        </p:scale>
        <p:origin x="-1434" y="-96"/>
      </p:cViewPr>
      <p:guideLst>
        <p:guide orient="horz" pos="2155"/>
        <p:guide pos="2881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4B0814E-820B-45B0-A404-4C981F2B1F66}" type="datetimeFigureOut">
              <a:rPr lang="fr-FR" smtClean="0"/>
              <a:pPr/>
              <a:t>06/10/2024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38238" y="685800"/>
            <a:ext cx="45815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B33B90-1CBB-4A10-A548-B8460DCC399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B33B90-1CBB-4A10-A548-B8460DCC3991}" type="slidenum">
              <a:rPr lang="fr-FR" smtClean="0"/>
              <a:pPr/>
              <a:t>1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921" y="2125210"/>
            <a:ext cx="7773750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2013" y="3876306"/>
            <a:ext cx="6401913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43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87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31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75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19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662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06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550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442" y="4395743"/>
            <a:ext cx="7773750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442" y="2899317"/>
            <a:ext cx="7773750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4389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8765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314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752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191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6629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06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5506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417" y="1596301"/>
            <a:ext cx="4039302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9016" y="1596301"/>
            <a:ext cx="4039302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304" y="1531216"/>
            <a:ext cx="4040891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389" indent="0">
              <a:buNone/>
              <a:defRPr sz="2400" b="1"/>
            </a:lvl2pPr>
            <a:lvl3pPr marL="1088765" indent="0">
              <a:buNone/>
              <a:defRPr sz="2100" b="1"/>
            </a:lvl3pPr>
            <a:lvl4pPr marL="1633147" indent="0">
              <a:buNone/>
              <a:defRPr sz="1900" b="1"/>
            </a:lvl4pPr>
            <a:lvl5pPr marL="2177527" indent="0">
              <a:buNone/>
              <a:defRPr sz="1900" b="1"/>
            </a:lvl5pPr>
            <a:lvl6pPr marL="2721911" indent="0">
              <a:buNone/>
              <a:defRPr sz="1900" b="1"/>
            </a:lvl6pPr>
            <a:lvl7pPr marL="3266297" indent="0">
              <a:buNone/>
              <a:defRPr sz="1900" b="1"/>
            </a:lvl7pPr>
            <a:lvl8pPr marL="3810677" indent="0">
              <a:buNone/>
              <a:defRPr sz="1900" b="1"/>
            </a:lvl8pPr>
            <a:lvl9pPr marL="4355061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304" y="2169342"/>
            <a:ext cx="4040891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972" y="1531216"/>
            <a:ext cx="4042478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389" indent="0">
              <a:buNone/>
              <a:defRPr sz="2400" b="1"/>
            </a:lvl2pPr>
            <a:lvl3pPr marL="1088765" indent="0">
              <a:buNone/>
              <a:defRPr sz="2100" b="1"/>
            </a:lvl3pPr>
            <a:lvl4pPr marL="1633147" indent="0">
              <a:buNone/>
              <a:defRPr sz="1900" b="1"/>
            </a:lvl4pPr>
            <a:lvl5pPr marL="2177527" indent="0">
              <a:buNone/>
              <a:defRPr sz="1900" b="1"/>
            </a:lvl5pPr>
            <a:lvl6pPr marL="2721911" indent="0">
              <a:buNone/>
              <a:defRPr sz="1900" b="1"/>
            </a:lvl6pPr>
            <a:lvl7pPr marL="3266297" indent="0">
              <a:buNone/>
              <a:defRPr sz="1900" b="1"/>
            </a:lvl7pPr>
            <a:lvl8pPr marL="3810677" indent="0">
              <a:buNone/>
              <a:defRPr sz="1900" b="1"/>
            </a:lvl8pPr>
            <a:lvl9pPr marL="4355061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972" y="2169342"/>
            <a:ext cx="4042478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95" y="272567"/>
            <a:ext cx="3008834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700" y="272418"/>
            <a:ext cx="5112638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95" y="1431446"/>
            <a:ext cx="3008834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4389" indent="0">
              <a:buNone/>
              <a:defRPr sz="1500"/>
            </a:lvl2pPr>
            <a:lvl3pPr marL="1088765" indent="0">
              <a:buNone/>
              <a:defRPr sz="1200"/>
            </a:lvl3pPr>
            <a:lvl4pPr marL="1633147" indent="0">
              <a:buNone/>
              <a:defRPr sz="1100"/>
            </a:lvl4pPr>
            <a:lvl5pPr marL="2177527" indent="0">
              <a:buNone/>
              <a:defRPr sz="1100"/>
            </a:lvl5pPr>
            <a:lvl6pPr marL="2721911" indent="0">
              <a:buNone/>
              <a:defRPr sz="1100"/>
            </a:lvl6pPr>
            <a:lvl7pPr marL="3266297" indent="0">
              <a:buNone/>
              <a:defRPr sz="1100"/>
            </a:lvl7pPr>
            <a:lvl8pPr marL="3810677" indent="0">
              <a:buNone/>
              <a:defRPr sz="1100"/>
            </a:lvl8pPr>
            <a:lvl9pPr marL="4355061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632" y="4788439"/>
            <a:ext cx="5487353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632" y="611442"/>
            <a:ext cx="5487353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4389" indent="0">
              <a:buNone/>
              <a:defRPr sz="3300"/>
            </a:lvl2pPr>
            <a:lvl3pPr marL="1088765" indent="0">
              <a:buNone/>
              <a:defRPr sz="2900"/>
            </a:lvl3pPr>
            <a:lvl4pPr marL="1633147" indent="0">
              <a:buNone/>
              <a:defRPr sz="2400"/>
            </a:lvl4pPr>
            <a:lvl5pPr marL="2177527" indent="0">
              <a:buNone/>
              <a:defRPr sz="2400"/>
            </a:lvl5pPr>
            <a:lvl6pPr marL="2721911" indent="0">
              <a:buNone/>
              <a:defRPr sz="2400"/>
            </a:lvl6pPr>
            <a:lvl7pPr marL="3266297" indent="0">
              <a:buNone/>
              <a:defRPr sz="2400"/>
            </a:lvl7pPr>
            <a:lvl8pPr marL="3810677" indent="0">
              <a:buNone/>
              <a:defRPr sz="2400"/>
            </a:lvl8pPr>
            <a:lvl9pPr marL="4355061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632" y="5353680"/>
            <a:ext cx="5487353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4389" indent="0">
              <a:buNone/>
              <a:defRPr sz="1500"/>
            </a:lvl2pPr>
            <a:lvl3pPr marL="1088765" indent="0">
              <a:buNone/>
              <a:defRPr sz="1200"/>
            </a:lvl3pPr>
            <a:lvl4pPr marL="1633147" indent="0">
              <a:buNone/>
              <a:defRPr sz="1100"/>
            </a:lvl4pPr>
            <a:lvl5pPr marL="2177527" indent="0">
              <a:buNone/>
              <a:defRPr sz="1100"/>
            </a:lvl5pPr>
            <a:lvl6pPr marL="2721911" indent="0">
              <a:buNone/>
              <a:defRPr sz="1100"/>
            </a:lvl6pPr>
            <a:lvl7pPr marL="3266297" indent="0">
              <a:buNone/>
              <a:defRPr sz="1100"/>
            </a:lvl7pPr>
            <a:lvl8pPr marL="3810677" indent="0">
              <a:buNone/>
              <a:defRPr sz="1100"/>
            </a:lvl8pPr>
            <a:lvl9pPr marL="4355061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30699" y="274002"/>
            <a:ext cx="2057757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304" y="274002"/>
            <a:ext cx="6020845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949" y="2125021"/>
            <a:ext cx="7773750" cy="1466282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839" y="3876330"/>
            <a:ext cx="6401912" cy="174813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319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639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295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27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159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591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023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455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460" y="4395699"/>
            <a:ext cx="7773750" cy="1358608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460" y="2899333"/>
            <a:ext cx="7773750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3199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6399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2959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279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1599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5919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0239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4559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99" y="1596148"/>
            <a:ext cx="4039302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9014" y="1596148"/>
            <a:ext cx="4039302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99" y="1531224"/>
            <a:ext cx="404089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3199" indent="0">
              <a:buNone/>
              <a:defRPr sz="2400" b="1"/>
            </a:lvl2pPr>
            <a:lvl3pPr marL="1086399" indent="0">
              <a:buNone/>
              <a:defRPr sz="2100" b="1"/>
            </a:lvl3pPr>
            <a:lvl4pPr marL="1629598" indent="0">
              <a:buNone/>
              <a:defRPr sz="1900" b="1"/>
            </a:lvl4pPr>
            <a:lvl5pPr marL="2172797" indent="0">
              <a:buNone/>
              <a:defRPr sz="1900" b="1"/>
            </a:lvl5pPr>
            <a:lvl6pPr marL="2715997" indent="0">
              <a:buNone/>
              <a:defRPr sz="1900" b="1"/>
            </a:lvl6pPr>
            <a:lvl7pPr marL="3259196" indent="0">
              <a:buNone/>
              <a:defRPr sz="1900" b="1"/>
            </a:lvl7pPr>
            <a:lvl8pPr marL="3802395" indent="0">
              <a:buNone/>
              <a:defRPr sz="1900" b="1"/>
            </a:lvl8pPr>
            <a:lvl9pPr marL="4345595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99" y="2169363"/>
            <a:ext cx="4040890" cy="3941227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851" y="1531224"/>
            <a:ext cx="4042477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3199" indent="0">
              <a:buNone/>
              <a:defRPr sz="2400" b="1"/>
            </a:lvl2pPr>
            <a:lvl3pPr marL="1086399" indent="0">
              <a:buNone/>
              <a:defRPr sz="2100" b="1"/>
            </a:lvl3pPr>
            <a:lvl4pPr marL="1629598" indent="0">
              <a:buNone/>
              <a:defRPr sz="1900" b="1"/>
            </a:lvl4pPr>
            <a:lvl5pPr marL="2172797" indent="0">
              <a:buNone/>
              <a:defRPr sz="1900" b="1"/>
            </a:lvl5pPr>
            <a:lvl6pPr marL="2715997" indent="0">
              <a:buNone/>
              <a:defRPr sz="1900" b="1"/>
            </a:lvl6pPr>
            <a:lvl7pPr marL="3259196" indent="0">
              <a:buNone/>
              <a:defRPr sz="1900" b="1"/>
            </a:lvl7pPr>
            <a:lvl8pPr marL="3802395" indent="0">
              <a:buNone/>
              <a:defRPr sz="1900" b="1"/>
            </a:lvl8pPr>
            <a:lvl9pPr marL="4345595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851" y="2169363"/>
            <a:ext cx="4042477" cy="3941227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308" y="272380"/>
            <a:ext cx="3008835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692" y="272358"/>
            <a:ext cx="5112638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308" y="1431467"/>
            <a:ext cx="3008835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3199" indent="0">
              <a:buNone/>
              <a:defRPr sz="1400"/>
            </a:lvl2pPr>
            <a:lvl3pPr marL="1086399" indent="0">
              <a:buNone/>
              <a:defRPr sz="1200"/>
            </a:lvl3pPr>
            <a:lvl4pPr marL="1629598" indent="0">
              <a:buNone/>
              <a:defRPr sz="1100"/>
            </a:lvl4pPr>
            <a:lvl5pPr marL="2172797" indent="0">
              <a:buNone/>
              <a:defRPr sz="1100"/>
            </a:lvl5pPr>
            <a:lvl6pPr marL="2715997" indent="0">
              <a:buNone/>
              <a:defRPr sz="1100"/>
            </a:lvl6pPr>
            <a:lvl7pPr marL="3259196" indent="0">
              <a:buNone/>
              <a:defRPr sz="1100"/>
            </a:lvl7pPr>
            <a:lvl8pPr marL="3802395" indent="0">
              <a:buNone/>
              <a:defRPr sz="1100"/>
            </a:lvl8pPr>
            <a:lvl9pPr marL="4345595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620" y="4788376"/>
            <a:ext cx="5487353" cy="565296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620" y="611240"/>
            <a:ext cx="5487353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3199" indent="0">
              <a:buNone/>
              <a:defRPr sz="3300"/>
            </a:lvl2pPr>
            <a:lvl3pPr marL="1086399" indent="0">
              <a:buNone/>
              <a:defRPr sz="2900"/>
            </a:lvl3pPr>
            <a:lvl4pPr marL="1629598" indent="0">
              <a:buNone/>
              <a:defRPr sz="2400"/>
            </a:lvl4pPr>
            <a:lvl5pPr marL="2172797" indent="0">
              <a:buNone/>
              <a:defRPr sz="2400"/>
            </a:lvl5pPr>
            <a:lvl6pPr marL="2715997" indent="0">
              <a:buNone/>
              <a:defRPr sz="2400"/>
            </a:lvl6pPr>
            <a:lvl7pPr marL="3259196" indent="0">
              <a:buNone/>
              <a:defRPr sz="2400"/>
            </a:lvl7pPr>
            <a:lvl8pPr marL="3802395" indent="0">
              <a:buNone/>
              <a:defRPr sz="2400"/>
            </a:lvl8pPr>
            <a:lvl9pPr marL="4345595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620" y="5353672"/>
            <a:ext cx="5487353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3199" indent="0">
              <a:buNone/>
              <a:defRPr sz="1400"/>
            </a:lvl2pPr>
            <a:lvl3pPr marL="1086399" indent="0">
              <a:buNone/>
              <a:defRPr sz="1200"/>
            </a:lvl3pPr>
            <a:lvl4pPr marL="1629598" indent="0">
              <a:buNone/>
              <a:defRPr sz="1100"/>
            </a:lvl4pPr>
            <a:lvl5pPr marL="2172797" indent="0">
              <a:buNone/>
              <a:defRPr sz="1100"/>
            </a:lvl5pPr>
            <a:lvl6pPr marL="2715997" indent="0">
              <a:buNone/>
              <a:defRPr sz="1100"/>
            </a:lvl6pPr>
            <a:lvl7pPr marL="3259196" indent="0">
              <a:buNone/>
              <a:defRPr sz="1100"/>
            </a:lvl7pPr>
            <a:lvl8pPr marL="3802395" indent="0">
              <a:buNone/>
              <a:defRPr sz="1100"/>
            </a:lvl8pPr>
            <a:lvl9pPr marL="4345595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30551" y="273942"/>
            <a:ext cx="2057758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300" y="273942"/>
            <a:ext cx="6020845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315" y="274147"/>
            <a:ext cx="8231030" cy="1140091"/>
          </a:xfrm>
          <a:prstGeom prst="rect">
            <a:avLst/>
          </a:prstGeom>
        </p:spPr>
        <p:txBody>
          <a:bodyPr vert="horz" lIns="108875" tIns="54433" rIns="108875" bIns="54433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315" y="1596301"/>
            <a:ext cx="8231030" cy="4514439"/>
          </a:xfrm>
          <a:prstGeom prst="rect">
            <a:avLst/>
          </a:prstGeom>
        </p:spPr>
        <p:txBody>
          <a:bodyPr vert="horz" lIns="108875" tIns="54433" rIns="108875" bIns="54433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434" y="6340228"/>
            <a:ext cx="2133970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897" y="6340228"/>
            <a:ext cx="2896103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4494" y="6340228"/>
            <a:ext cx="2133970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ransition spd="med" advTm="4000">
    <p:random/>
  </p:transition>
  <p:txStyles>
    <p:titleStyle>
      <a:lvl1pPr algn="ctr" defTabSz="1088765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297" indent="-408297" algn="l" defTabSz="1088765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4620" indent="-340241" algn="l" defTabSz="1088765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0955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5337" indent="-272200" algn="l" defTabSz="1088765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9720" indent="-272200" algn="l" defTabSz="1088765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4113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8487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2869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27251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4389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8765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314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752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1911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6629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067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55061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89" y="273961"/>
            <a:ext cx="8231030" cy="1140090"/>
          </a:xfrm>
          <a:prstGeom prst="rect">
            <a:avLst/>
          </a:prstGeom>
        </p:spPr>
        <p:txBody>
          <a:bodyPr vert="horz" lIns="108640" tIns="54320" rIns="108640" bIns="543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89" y="1596148"/>
            <a:ext cx="8231030" cy="4514439"/>
          </a:xfrm>
          <a:prstGeom prst="rect">
            <a:avLst/>
          </a:prstGeom>
        </p:spPr>
        <p:txBody>
          <a:bodyPr vert="horz" lIns="108640" tIns="54320" rIns="108640" bIns="543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99" y="6340179"/>
            <a:ext cx="2133970" cy="364195"/>
          </a:xfrm>
          <a:prstGeom prst="rect">
            <a:avLst/>
          </a:prstGeom>
        </p:spPr>
        <p:txBody>
          <a:bodyPr vert="horz" lIns="108640" tIns="54320" rIns="108640" bIns="54320" rtlCol="0" anchor="ctr"/>
          <a:lstStyle>
            <a:lvl1pPr algn="l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86399"/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1086399"/>
              <a:t>06/10/2024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764" y="6340179"/>
            <a:ext cx="2896103" cy="364195"/>
          </a:xfrm>
          <a:prstGeom prst="rect">
            <a:avLst/>
          </a:prstGeom>
        </p:spPr>
        <p:txBody>
          <a:bodyPr vert="horz" lIns="108640" tIns="54320" rIns="108640" bIns="54320" rtlCol="0" anchor="ctr"/>
          <a:lstStyle>
            <a:lvl1pPr algn="ct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86399"/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4358" y="6340179"/>
            <a:ext cx="2133970" cy="364195"/>
          </a:xfrm>
          <a:prstGeom prst="rect">
            <a:avLst/>
          </a:prstGeom>
        </p:spPr>
        <p:txBody>
          <a:bodyPr vert="horz" lIns="108640" tIns="54320" rIns="108640" bIns="54320" rtlCol="0" anchor="ctr"/>
          <a:lstStyle>
            <a:lvl1pPr algn="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86399"/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1086399"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81" r:id="rId1"/>
    <p:sldLayoutId id="2147484082" r:id="rId2"/>
    <p:sldLayoutId id="2147484083" r:id="rId3"/>
    <p:sldLayoutId id="2147484084" r:id="rId4"/>
    <p:sldLayoutId id="2147484085" r:id="rId5"/>
    <p:sldLayoutId id="2147484086" r:id="rId6"/>
    <p:sldLayoutId id="2147484087" r:id="rId7"/>
    <p:sldLayoutId id="2147484088" r:id="rId8"/>
    <p:sldLayoutId id="2147484089" r:id="rId9"/>
    <p:sldLayoutId id="2147484090" r:id="rId10"/>
    <p:sldLayoutId id="2147484091" r:id="rId11"/>
  </p:sldLayoutIdLst>
  <p:transition spd="slow" advTm="4000">
    <p:dissolve/>
  </p:transition>
  <p:txStyles>
    <p:titleStyle>
      <a:lvl1pPr algn="ctr" defTabSz="1086399" rtl="0" eaLnBrk="1" latinLnBrk="0" hangingPunct="1">
        <a:spcBef>
          <a:spcPct val="0"/>
        </a:spcBef>
        <a:buNone/>
        <a:defRPr sz="5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7399" indent="-407399" algn="l" defTabSz="1086399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2699" indent="-339500" algn="l" defTabSz="1086399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57998" indent="-271600" algn="l" defTabSz="1086399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1198" indent="-271600" algn="l" defTabSz="1086399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4397" indent="-271600" algn="l" defTabSz="1086399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87596" indent="-271600" algn="l" defTabSz="108639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0796" indent="-271600" algn="l" defTabSz="108639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73995" indent="-271600" algn="l" defTabSz="108639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17194" indent="-271600" algn="l" defTabSz="108639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3199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6399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29598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2797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15997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59196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02395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45595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3.gif"/><Relationship Id="rId5" Type="http://schemas.openxmlformats.org/officeDocument/2006/relationships/image" Target="../media/image2.jpe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7" Type="http://schemas.openxmlformats.org/officeDocument/2006/relationships/image" Target="../media/image49.gif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48.png"/><Relationship Id="rId5" Type="http://schemas.openxmlformats.org/officeDocument/2006/relationships/image" Target="../media/image47.gif"/><Relationship Id="rId4" Type="http://schemas.openxmlformats.org/officeDocument/2006/relationships/image" Target="../media/image46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 rot="60000">
            <a:off x="2949062" y="576001"/>
            <a:ext cx="4263318" cy="3723003"/>
          </a:xfrm>
          <a:prstGeom prst="rect">
            <a:avLst/>
          </a:prstGeom>
          <a:noFill/>
        </p:spPr>
        <p:txBody>
          <a:bodyPr wrap="none" lIns="91301" tIns="45650" rIns="91301" bIns="45650" rtlCol="0">
            <a:prstTxWarp prst="textArchUpPour">
              <a:avLst/>
            </a:prstTxWarp>
            <a:spAutoFit/>
          </a:bodyPr>
          <a:lstStyle/>
          <a:p>
            <a:r>
              <a:rPr lang="fr-FR" sz="88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88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 rot="21600000">
            <a:off x="20" y="5004000"/>
            <a:ext cx="9145588" cy="1694026"/>
          </a:xfrm>
          <a:prstGeom prst="rect">
            <a:avLst/>
          </a:prstGeom>
          <a:noFill/>
        </p:spPr>
        <p:txBody>
          <a:bodyPr wrap="none" lIns="91301" tIns="45650" rIns="91301" bIns="45650" rtlCol="0">
            <a:prstTxWarp prst="textPlain">
              <a:avLst/>
            </a:prstTxWarp>
            <a:spAutoFit/>
          </a:bodyPr>
          <a:lstStyle/>
          <a:p>
            <a:pPr algn="ctr"/>
            <a:r>
              <a:rPr lang="fr-FR" sz="5900" dirty="0" smtClean="0">
                <a:ln w="63500">
                  <a:solidFill>
                    <a:prstClr val="black"/>
                  </a:solidFill>
                </a:ln>
                <a:gradFill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lin ang="5400000" scaled="0"/>
                </a:gradFill>
                <a:latin typeface="Broadway" pitchFamily="82" charset="0"/>
              </a:rPr>
              <a:t> </a:t>
            </a:r>
            <a:r>
              <a:rPr lang="fr-FR" sz="8000" dirty="0" smtClean="0">
                <a:ln w="63500">
                  <a:solidFill>
                    <a:prstClr val="black"/>
                  </a:solidFill>
                </a:ln>
                <a:gradFill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F79646"/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Broadway" pitchFamily="82" charset="0"/>
              </a:rPr>
              <a:t>Au cœur de Barr </a:t>
            </a:r>
            <a:endParaRPr lang="fr-FR" sz="5900" dirty="0" smtClean="0">
              <a:ln w="63500">
                <a:solidFill>
                  <a:prstClr val="black"/>
                </a:solidFill>
              </a:ln>
              <a:gradFill>
                <a:gsLst>
                  <a:gs pos="0">
                    <a:srgbClr val="FF3399"/>
                  </a:gs>
                  <a:gs pos="25000">
                    <a:srgbClr val="FF6633"/>
                  </a:gs>
                  <a:gs pos="50000">
                    <a:srgbClr val="FFFF00"/>
                  </a:gs>
                  <a:gs pos="75000">
                    <a:srgbClr val="F79646"/>
                  </a:gs>
                  <a:gs pos="100000">
                    <a:srgbClr val="F79646">
                      <a:lumMod val="75000"/>
                    </a:srgbClr>
                  </a:gs>
                </a:gsLst>
                <a:lin ang="5400000" scaled="0"/>
              </a:gradFill>
              <a:latin typeface="Broadway" pitchFamily="82" charset="0"/>
            </a:endParaRPr>
          </a:p>
          <a:p>
            <a:pPr algn="ctr"/>
            <a:r>
              <a:rPr lang="fr-FR" sz="7200" dirty="0" smtClean="0">
                <a:ln w="38100">
                  <a:solidFill>
                    <a:schemeClr val="bg1"/>
                  </a:solidFill>
                </a:ln>
                <a:blipFill>
                  <a:blip r:embed="rId5"/>
                  <a:stretch>
                    <a:fillRect/>
                  </a:stretch>
                </a:blipFill>
                <a:latin typeface="Broadway" pitchFamily="82" charset="0"/>
              </a:rPr>
              <a:t>FOUCHY</a:t>
            </a:r>
            <a:endParaRPr lang="fr-FR" sz="5900" dirty="0">
              <a:ln w="38100">
                <a:solidFill>
                  <a:schemeClr val="bg1"/>
                </a:solidFill>
              </a:ln>
              <a:blipFill>
                <a:blip r:embed="rId5"/>
                <a:stretch>
                  <a:fillRect/>
                </a:stretch>
              </a:blipFill>
              <a:latin typeface="Broadway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0" y="0"/>
            <a:ext cx="2328692" cy="3077723"/>
          </a:xfrm>
          <a:prstGeom prst="rect">
            <a:avLst/>
          </a:prstGeom>
        </p:spPr>
        <p:txBody>
          <a:bodyPr wrap="square" lIns="121875" tIns="60939" rIns="121875" bIns="60939">
            <a:spAutoFit/>
          </a:bodyPr>
          <a:lstStyle/>
          <a:p>
            <a:pPr algn="ctr"/>
            <a:r>
              <a:rPr lang="fr-FR" sz="3200" b="1" dirty="0" smtClean="0">
                <a:solidFill>
                  <a:schemeClr val="bg1"/>
                </a:solidFill>
                <a:latin typeface="Chiller" pitchFamily="82" charset="0"/>
              </a:rPr>
              <a:t>Pour voir la beauté </a:t>
            </a:r>
          </a:p>
          <a:p>
            <a:pPr algn="ctr"/>
            <a:r>
              <a:rPr lang="fr-FR" sz="3200" b="1" dirty="0" smtClean="0">
                <a:solidFill>
                  <a:schemeClr val="bg1"/>
                </a:solidFill>
                <a:latin typeface="Chiller" pitchFamily="82" charset="0"/>
              </a:rPr>
              <a:t>du paysage, </a:t>
            </a:r>
          </a:p>
          <a:p>
            <a:pPr algn="ctr"/>
            <a:r>
              <a:rPr lang="fr-FR" sz="3200" b="1" dirty="0" smtClean="0">
                <a:solidFill>
                  <a:schemeClr val="bg1"/>
                </a:solidFill>
                <a:latin typeface="Chiller" pitchFamily="82" charset="0"/>
              </a:rPr>
              <a:t>il faut </a:t>
            </a:r>
          </a:p>
          <a:p>
            <a:pPr algn="ctr"/>
            <a:r>
              <a:rPr lang="fr-FR" sz="3200" b="1" dirty="0" smtClean="0">
                <a:solidFill>
                  <a:schemeClr val="bg1"/>
                </a:solidFill>
                <a:latin typeface="Chiller" pitchFamily="82" charset="0"/>
              </a:rPr>
              <a:t>le regarder avec</a:t>
            </a:r>
          </a:p>
          <a:p>
            <a:pPr algn="ctr"/>
            <a:r>
              <a:rPr lang="fr-FR" sz="3200" b="1" dirty="0" smtClean="0">
                <a:solidFill>
                  <a:schemeClr val="bg1"/>
                </a:solidFill>
                <a:latin typeface="Chiller" pitchFamily="82" charset="0"/>
              </a:rPr>
              <a:t> le cœur...</a:t>
            </a:r>
            <a:endParaRPr lang="fr-FR" sz="3200" b="1" dirty="0">
              <a:solidFill>
                <a:schemeClr val="bg1"/>
              </a:solidFill>
              <a:latin typeface="Chiller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80000" y="3672000"/>
            <a:ext cx="2419989" cy="1200187"/>
          </a:xfrm>
          <a:prstGeom prst="rect">
            <a:avLst/>
          </a:prstGeom>
          <a:noFill/>
        </p:spPr>
        <p:txBody>
          <a:bodyPr wrap="square" lIns="91301" tIns="45650" rIns="91301" bIns="45650" rtlCol="0">
            <a:spAutoFit/>
          </a:bodyPr>
          <a:lstStyle/>
          <a:p>
            <a:pPr algn="ctr"/>
            <a:r>
              <a:rPr lang="fr-FR" sz="1800" b="1" dirty="0" smtClean="0">
                <a:ln w="1905">
                  <a:noFill/>
                </a:ln>
                <a:latin typeface="Courgette" pitchFamily="2" charset="0"/>
              </a:rPr>
              <a:t>Photos  prises par </a:t>
            </a:r>
          </a:p>
          <a:p>
            <a:pPr algn="ctr"/>
            <a:r>
              <a:rPr lang="fr-FR" sz="1800" b="1" dirty="0" smtClean="0">
                <a:ln w="1905">
                  <a:noFill/>
                </a:ln>
                <a:latin typeface="Courgette" pitchFamily="2" charset="0"/>
              </a:rPr>
              <a:t>un randonneur  </a:t>
            </a:r>
          </a:p>
          <a:p>
            <a:pPr algn="ctr"/>
            <a:r>
              <a:rPr lang="fr-FR" sz="1800" b="1" dirty="0" smtClean="0">
                <a:ln w="1905">
                  <a:noFill/>
                </a:ln>
                <a:latin typeface="Courgette" pitchFamily="2" charset="0"/>
              </a:rPr>
              <a:t> pour  le  plaisir </a:t>
            </a:r>
          </a:p>
          <a:p>
            <a:pPr algn="ctr"/>
            <a:r>
              <a:rPr lang="fr-FR" sz="1800" b="1" dirty="0" smtClean="0">
                <a:ln w="1905">
                  <a:noFill/>
                </a:ln>
                <a:latin typeface="Courgette" pitchFamily="2" charset="0"/>
              </a:rPr>
              <a:t> du  partage</a:t>
            </a:r>
            <a:r>
              <a:rPr lang="fr-FR" sz="1400" b="1" dirty="0" smtClean="0">
                <a:ln w="1905">
                  <a:noFill/>
                </a:ln>
                <a:latin typeface="Courgette" pitchFamily="2" charset="0"/>
              </a:rPr>
              <a:t>  </a:t>
            </a:r>
            <a:endParaRPr lang="fr-FR" sz="1400" b="1" dirty="0">
              <a:ln w="1905">
                <a:noFill/>
              </a:ln>
              <a:latin typeface="Courgette" pitchFamily="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517010" y="2628181"/>
            <a:ext cx="1764538" cy="1757927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2564402" y="4212357"/>
            <a:ext cx="673582" cy="10002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900" dirty="0" smtClean="0">
                <a:ln w="63500">
                  <a:solidFill>
                    <a:prstClr val="black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7</a:t>
            </a:r>
            <a:endParaRPr lang="fr-FR" dirty="0">
              <a:solidFill>
                <a:srgbClr val="FF0000"/>
              </a:solidFill>
            </a:endParaRPr>
          </a:p>
        </p:txBody>
      </p:sp>
      <p:pic>
        <p:nvPicPr>
          <p:cNvPr id="11" name="Image 10" descr="ar-logo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704000" y="72000"/>
            <a:ext cx="1358063" cy="900000"/>
          </a:xfrm>
          <a:prstGeom prst="rect">
            <a:avLst/>
          </a:prstGeom>
        </p:spPr>
      </p:pic>
      <p:pic>
        <p:nvPicPr>
          <p:cNvPr id="13" name="Michel Pépé  -  Ciel Radieux2 (Relaxing, soothing music).wav">
            <a:hlinkClick r:id="" action="ppaction://media"/>
          </p:cNvPr>
          <p:cNvPicPr>
            <a:picLocks noRot="1" noChangeAspect="1"/>
          </p:cNvPicPr>
          <p:nvPr>
            <a:wavAudioFile r:embed="rId1" name="Michel Pépé  -  Ciel Radieux2 (Relaxing, soothing music).wav"/>
          </p:nvPr>
        </p:nvPicPr>
        <p:blipFill>
          <a:blip r:embed="rId8" cstate="print"/>
          <a:stretch>
            <a:fillRect/>
          </a:stretch>
        </p:blipFill>
        <p:spPr>
          <a:xfrm>
            <a:off x="4932834" y="2700189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 advTm="2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7" presetClass="entr" presetSubtype="2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800"/>
                            </p:stCondLst>
                            <p:childTnLst>
                              <p:par>
                                <p:cTn id="21" presetID="7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9800"/>
                            </p:stCondLst>
                            <p:childTnLst>
                              <p:par>
                                <p:cTn id="26" presetID="56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3300"/>
                            </p:stCondLst>
                            <p:childTnLst>
                              <p:par>
                                <p:cTn id="33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73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9300"/>
                            </p:stCondLst>
                            <p:childTnLst>
                              <p:par>
                                <p:cTn id="41" presetID="24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3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4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  <p:bldLst>
      <p:bldP spid="2" grpId="0"/>
      <p:bldP spid="4" grpId="0"/>
      <p:bldP spid="5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Capture d’écran 2024-10-06 10372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168000" y="3132000"/>
            <a:ext cx="1100347" cy="396000"/>
          </a:xfrm>
          <a:prstGeom prst="rect">
            <a:avLst/>
          </a:prstGeom>
          <a:effectLst>
            <a:softEdge rad="12700"/>
          </a:effectLst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ouchy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6400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ouchy3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88" y="86400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39000" b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 12" descr="Capture d’écran 2024-08-14 170536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624000" y="4608000"/>
            <a:ext cx="1411761" cy="180000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2434" y="5856156"/>
            <a:ext cx="1676730" cy="87730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" name="Image 5" descr="C-est-fini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697629" y="2821767"/>
            <a:ext cx="1257407" cy="1410607"/>
          </a:xfrm>
          <a:prstGeom prst="rect">
            <a:avLst/>
          </a:prstGeom>
        </p:spPr>
      </p:pic>
      <p:sp>
        <p:nvSpPr>
          <p:cNvPr id="7" name="Étoile à 12 branches 6"/>
          <p:cNvSpPr>
            <a:spLocks/>
          </p:cNvSpPr>
          <p:nvPr/>
        </p:nvSpPr>
        <p:spPr>
          <a:xfrm>
            <a:off x="4877673" y="4104300"/>
            <a:ext cx="1066891" cy="683931"/>
          </a:xfrm>
          <a:prstGeom prst="star12">
            <a:avLst>
              <a:gd name="adj" fmla="val 39160"/>
            </a:avLst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629" tIns="54315" rIns="108629" bIns="54315" rtlCol="0" anchor="ctr"/>
          <a:lstStyle/>
          <a:p>
            <a:pPr algn="ctr" defTabSz="1086295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2232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6192000" y="4068341"/>
            <a:ext cx="1046529" cy="325134"/>
          </a:xfrm>
          <a:prstGeom prst="rect">
            <a:avLst/>
          </a:prstGeom>
          <a:noFill/>
        </p:spPr>
        <p:txBody>
          <a:bodyPr wrap="none" lIns="108629" tIns="54315" rIns="108629" bIns="54315" rtlCol="0">
            <a:spAutoFit/>
          </a:bodyPr>
          <a:lstStyle/>
          <a:p>
            <a:pPr defTabSz="1086295"/>
            <a:r>
              <a:rPr lang="fr-FR" sz="1400" b="1" dirty="0" smtClean="0">
                <a:solidFill>
                  <a:srgbClr val="FF0000"/>
                </a:solidFill>
              </a:rPr>
              <a:t>06.10.2024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2362540" y="6027137"/>
            <a:ext cx="2521548" cy="771408"/>
          </a:xfrm>
          <a:prstGeom prst="rect">
            <a:avLst/>
          </a:prstGeom>
          <a:noFill/>
        </p:spPr>
        <p:txBody>
          <a:bodyPr wrap="none" lIns="108629" tIns="54314" rIns="108629" bIns="54314" rtlCol="0">
            <a:spAutoFit/>
          </a:bodyPr>
          <a:lstStyle/>
          <a:p>
            <a:pPr defTabSz="1086295"/>
            <a:r>
              <a:rPr lang="fr-FR" sz="430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Création</a:t>
            </a:r>
            <a:endParaRPr lang="fr-FR" sz="3800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4536000" y="2394261"/>
            <a:ext cx="2520715" cy="771408"/>
          </a:xfrm>
          <a:prstGeom prst="rect">
            <a:avLst/>
          </a:prstGeom>
          <a:noFill/>
        </p:spPr>
        <p:txBody>
          <a:bodyPr wrap="none" lIns="108629" tIns="54314" rIns="108629" bIns="54314" rtlCol="0">
            <a:spAutoFit/>
          </a:bodyPr>
          <a:lstStyle/>
          <a:p>
            <a:pPr defTabSz="1086295"/>
            <a:r>
              <a:rPr lang="fr-FR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Internet</a:t>
            </a:r>
            <a:endParaRPr lang="fr-FR" sz="4800" dirty="0" smtClean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0" y="360000"/>
            <a:ext cx="7190568" cy="1433128"/>
          </a:xfrm>
          <a:prstGeom prst="rect">
            <a:avLst/>
          </a:prstGeom>
          <a:noFill/>
        </p:spPr>
        <p:txBody>
          <a:bodyPr wrap="square" lIns="108629" tIns="54314" rIns="108629" bIns="54314" rtlCol="0">
            <a:spAutoFit/>
          </a:bodyPr>
          <a:lstStyle/>
          <a:p>
            <a:pPr algn="ctr" defTabSz="1086295"/>
            <a:r>
              <a:rPr lang="fr-FR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Michel  Pépé  </a:t>
            </a:r>
          </a:p>
          <a:p>
            <a:pPr algn="ctr" defTabSz="1086295"/>
            <a:r>
              <a:rPr lang="fr-FR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Ciel  Radieux</a:t>
            </a:r>
            <a:endParaRPr lang="fr-FR" sz="4300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7" name="Rectangle à coins arrondis 16"/>
          <p:cNvSpPr/>
          <p:nvPr/>
        </p:nvSpPr>
        <p:spPr>
          <a:xfrm>
            <a:off x="647768" y="3078266"/>
            <a:ext cx="3048260" cy="1709826"/>
          </a:xfrm>
          <a:prstGeom prst="round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629" tIns="54315" rIns="108629" bIns="54315" rtlCol="0" anchor="ctr"/>
          <a:lstStyle/>
          <a:p>
            <a:pPr algn="ctr" defTabSz="1086295"/>
            <a:endParaRPr lang="fr-FR" sz="1900" dirty="0">
              <a:solidFill>
                <a:prstClr val="white"/>
              </a:solidFill>
            </a:endParaRPr>
          </a:p>
        </p:txBody>
      </p:sp>
      <p:pic>
        <p:nvPicPr>
          <p:cNvPr id="18" name="Image 17" descr="f1daPhotographe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 flipH="1">
            <a:off x="7049909" y="0"/>
            <a:ext cx="2095679" cy="2351011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>
            <a:off x="5868000" y="6300000"/>
            <a:ext cx="2879314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Shannon  </a:t>
            </a:r>
            <a:r>
              <a:rPr lang="fr-FR" dirty="0" err="1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cockinette</a:t>
            </a:r>
            <a:endParaRPr lang="fr-FR" dirty="0">
              <a:ln>
                <a:solidFill>
                  <a:schemeClr val="tx1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6372000" y="4500389"/>
            <a:ext cx="1899431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Permanent Marker" pitchFamily="2" charset="0"/>
                <a:ea typeface="Permanent Marker" pitchFamily="2" charset="0"/>
              </a:rPr>
              <a:t>Participation</a:t>
            </a:r>
            <a:endParaRPr lang="fr-FR" dirty="0">
              <a:ln>
                <a:solidFill>
                  <a:schemeClr val="tx1"/>
                </a:solidFill>
              </a:ln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6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6000"/>
                            </p:stCondLst>
                            <p:childTnLst>
                              <p:par>
                                <p:cTn id="40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3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5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6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8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11" grpId="0"/>
      <p:bldP spid="12" grpId="0"/>
      <p:bldP spid="14" grpId="0"/>
      <p:bldP spid="17" grpId="0" animBg="1"/>
      <p:bldP spid="15" grpId="0"/>
      <p:bldP spid="16" grpId="0"/>
    </p:bldLst>
  </p:timing>
</p:sld>
</file>

<file path=ppt/theme/theme1.xml><?xml version="1.0" encoding="utf-8"?>
<a:theme xmlns:a="http://schemas.openxmlformats.org/drawingml/2006/main" name="1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2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 sz="160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1521</TotalTime>
  <Words>48</Words>
  <Application>Microsoft Office PowerPoint</Application>
  <PresentationFormat>Personnalisé</PresentationFormat>
  <Paragraphs>22</Paragraphs>
  <Slides>40</Slides>
  <Notes>1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40</vt:i4>
      </vt:variant>
    </vt:vector>
  </HeadingPairs>
  <TitlesOfParts>
    <vt:vector size="42" baseType="lpstr">
      <vt:lpstr>11_Thème Office</vt:lpstr>
      <vt:lpstr>22_Thème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263</cp:revision>
  <dcterms:created xsi:type="dcterms:W3CDTF">2020-05-12T17:47:43Z</dcterms:created>
  <dcterms:modified xsi:type="dcterms:W3CDTF">2024-10-06T18:08:59Z</dcterms:modified>
</cp:coreProperties>
</file>