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828" r:id="rId2"/>
  </p:sldMasterIdLst>
  <p:sldIdLst>
    <p:sldId id="350" r:id="rId3"/>
    <p:sldId id="351" r:id="rId4"/>
    <p:sldId id="352" r:id="rId5"/>
    <p:sldId id="353" r:id="rId6"/>
    <p:sldId id="354" r:id="rId7"/>
    <p:sldId id="355" r:id="rId8"/>
    <p:sldId id="356" r:id="rId9"/>
    <p:sldId id="357" r:id="rId10"/>
    <p:sldId id="400" r:id="rId11"/>
    <p:sldId id="358" r:id="rId12"/>
    <p:sldId id="399" r:id="rId13"/>
    <p:sldId id="365" r:id="rId14"/>
    <p:sldId id="360" r:id="rId15"/>
    <p:sldId id="361" r:id="rId16"/>
    <p:sldId id="362" r:id="rId17"/>
    <p:sldId id="363" r:id="rId18"/>
    <p:sldId id="364" r:id="rId19"/>
    <p:sldId id="359" r:id="rId20"/>
    <p:sldId id="366" r:id="rId21"/>
    <p:sldId id="367" r:id="rId22"/>
    <p:sldId id="368" r:id="rId23"/>
    <p:sldId id="369" r:id="rId24"/>
    <p:sldId id="370" r:id="rId25"/>
    <p:sldId id="371" r:id="rId26"/>
    <p:sldId id="372" r:id="rId27"/>
    <p:sldId id="373" r:id="rId28"/>
    <p:sldId id="374" r:id="rId29"/>
    <p:sldId id="375" r:id="rId30"/>
    <p:sldId id="376" r:id="rId31"/>
    <p:sldId id="377" r:id="rId32"/>
    <p:sldId id="378" r:id="rId33"/>
    <p:sldId id="379" r:id="rId34"/>
    <p:sldId id="380" r:id="rId35"/>
    <p:sldId id="381" r:id="rId36"/>
    <p:sldId id="382" r:id="rId37"/>
    <p:sldId id="383" r:id="rId38"/>
    <p:sldId id="384" r:id="rId39"/>
    <p:sldId id="385" r:id="rId40"/>
    <p:sldId id="386" r:id="rId41"/>
    <p:sldId id="387" r:id="rId42"/>
    <p:sldId id="388" r:id="rId43"/>
    <p:sldId id="389" r:id="rId44"/>
    <p:sldId id="390" r:id="rId45"/>
    <p:sldId id="391" r:id="rId46"/>
    <p:sldId id="392" r:id="rId47"/>
    <p:sldId id="393" r:id="rId48"/>
    <p:sldId id="394" r:id="rId49"/>
    <p:sldId id="395" r:id="rId50"/>
    <p:sldId id="396" r:id="rId51"/>
    <p:sldId id="397" r:id="rId52"/>
    <p:sldId id="398" r:id="rId53"/>
    <p:sldId id="302" r:id="rId54"/>
  </p:sldIdLst>
  <p:sldSz cx="9145588" cy="6084888"/>
  <p:notesSz cx="6858000" cy="9144000"/>
  <p:defaultTextStyle>
    <a:defPPr>
      <a:defRPr lang="fr-FR"/>
    </a:defPPr>
    <a:lvl1pPr marL="0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5211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90422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5633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80844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6055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71266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6477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61688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lfpWxi7+qGmJzNB9gC1gyg==" hashData="zL0jzLJ4UOWBxJKpzzQY+gp4xR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FF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498" y="-90"/>
      </p:cViewPr>
      <p:guideLst>
        <p:guide orient="horz" pos="1917"/>
        <p:guide pos="288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921" y="1890328"/>
            <a:ext cx="7773750" cy="1304308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839" y="3448105"/>
            <a:ext cx="6401912" cy="155502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441" y="3910107"/>
            <a:ext cx="7773750" cy="120852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441" y="2579035"/>
            <a:ext cx="7773750" cy="1331070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81" y="1419874"/>
            <a:ext cx="4039301" cy="401574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9075" y="1419874"/>
            <a:ext cx="4039301" cy="401574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45" y="1362062"/>
            <a:ext cx="4040890" cy="567641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345" y="1929700"/>
            <a:ext cx="4040890" cy="3505852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834" y="1362062"/>
            <a:ext cx="4042477" cy="567641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834" y="1929700"/>
            <a:ext cx="4042477" cy="3505852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348" y="242338"/>
            <a:ext cx="3008836" cy="1031050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739" y="242272"/>
            <a:ext cx="5112638" cy="5193282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348" y="1273319"/>
            <a:ext cx="3008836" cy="4162232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634" y="4259428"/>
            <a:ext cx="5487353" cy="502849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634" y="543765"/>
            <a:ext cx="5487353" cy="365093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634" y="4762274"/>
            <a:ext cx="5487353" cy="714128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618" y="243686"/>
            <a:ext cx="2057757" cy="5191874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345" y="243686"/>
            <a:ext cx="6020845" cy="5191874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921" y="1890264"/>
            <a:ext cx="7773750" cy="1304308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839" y="3448105"/>
            <a:ext cx="6401912" cy="155502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441" y="3910107"/>
            <a:ext cx="7773750" cy="120852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441" y="2579035"/>
            <a:ext cx="7773750" cy="1331070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81" y="1419812"/>
            <a:ext cx="4039301" cy="401574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9011" y="1419812"/>
            <a:ext cx="4039301" cy="401574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82" y="1362062"/>
            <a:ext cx="4040890" cy="567641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82" y="1929700"/>
            <a:ext cx="4040890" cy="3505852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834" y="1362062"/>
            <a:ext cx="4042477" cy="567641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834" y="1929700"/>
            <a:ext cx="4042477" cy="3505852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84" y="242274"/>
            <a:ext cx="3008836" cy="1031050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675" y="242272"/>
            <a:ext cx="5112638" cy="5193282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84" y="1273319"/>
            <a:ext cx="3008836" cy="4162232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602" y="4259425"/>
            <a:ext cx="5487353" cy="502849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602" y="543701"/>
            <a:ext cx="5487353" cy="365093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602" y="4762274"/>
            <a:ext cx="5487353" cy="714128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554" y="243682"/>
            <a:ext cx="2057757" cy="5191874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81" y="243682"/>
            <a:ext cx="6020845" cy="5191874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81" y="243745"/>
            <a:ext cx="8231030" cy="1014150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81" y="1419874"/>
            <a:ext cx="8231030" cy="4015745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345" y="5639795"/>
            <a:ext cx="2133970" cy="32396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810" y="5639795"/>
            <a:ext cx="2896103" cy="32396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4404" y="5639795"/>
            <a:ext cx="2133970" cy="32396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dissolve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81" y="243682"/>
            <a:ext cx="8231030" cy="1014150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81" y="1419812"/>
            <a:ext cx="8231030" cy="4015745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81" y="5639793"/>
            <a:ext cx="2133970" cy="32396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746" y="5639793"/>
            <a:ext cx="2896103" cy="32396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4340" y="5639793"/>
            <a:ext cx="2133970" cy="32396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ransition spd="med" advTm="4000">
    <p:dissolve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png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b="-5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>
            <a:off x="192331" y="224089"/>
            <a:ext cx="4316324" cy="1631115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0700000">
            <a:off x="4598634" y="2340000"/>
            <a:ext cx="4320080" cy="3557901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r>
              <a:rPr lang="fr-FR" sz="6000" dirty="0" smtClean="0">
                <a:ln w="25400">
                  <a:solidFill>
                    <a:schemeClr val="tx1"/>
                  </a:solidFill>
                </a:ln>
                <a:solidFill>
                  <a:schemeClr val="accent6">
                    <a:lumMod val="75000"/>
                  </a:schemeClr>
                </a:solidFill>
                <a:latin typeface="Broadway" pitchFamily="82" charset="0"/>
              </a:rPr>
              <a:t>P</a:t>
            </a:r>
            <a:r>
              <a:rPr lang="fr-FR" sz="6000" dirty="0" smtClean="0">
                <a:ln w="25400">
                  <a:solidFill>
                    <a:schemeClr val="tx1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eintre  du  Cie</a:t>
            </a:r>
            <a:r>
              <a:rPr lang="fr-FR" sz="6000" dirty="0" smtClean="0">
                <a:ln w="25400">
                  <a:solidFill>
                    <a:schemeClr val="tx1"/>
                  </a:solidFill>
                </a:ln>
                <a:solidFill>
                  <a:schemeClr val="accent6">
                    <a:lumMod val="75000"/>
                  </a:schemeClr>
                </a:solidFill>
                <a:latin typeface="Broadway" pitchFamily="82" charset="0"/>
              </a:rPr>
              <a:t>l</a:t>
            </a:r>
            <a:endParaRPr lang="fr-FR" sz="6000" dirty="0">
              <a:ln w="25400">
                <a:solidFill>
                  <a:schemeClr val="tx1"/>
                </a:solidFill>
              </a:ln>
              <a:solidFill>
                <a:schemeClr val="accent6">
                  <a:lumMod val="75000"/>
                </a:schemeClr>
              </a:soli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148858" y="108000"/>
            <a:ext cx="3996730" cy="2093026"/>
          </a:xfrm>
          <a:prstGeom prst="rect">
            <a:avLst/>
          </a:prstGeom>
        </p:spPr>
        <p:txBody>
          <a:bodyPr wrap="square" lIns="122063" tIns="61032" rIns="122063" bIns="61032">
            <a:spAutoFit/>
          </a:bodyPr>
          <a:lstStyle/>
          <a:p>
            <a:pPr algn="ctr"/>
            <a:r>
              <a:rPr lang="fr-FR" sz="3200" b="1" dirty="0" smtClean="0">
                <a:latin typeface="Chiller" pitchFamily="82" charset="0"/>
              </a:rPr>
              <a:t>Une photographie forte, ce n'est plus l'image de quelque chose, c'est quelque chose en soi.</a:t>
            </a:r>
            <a:endParaRPr lang="fr-FR" sz="3200" b="1" dirty="0"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0" y="4068000"/>
            <a:ext cx="47478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Photos  prises par différents randonneurs  </a:t>
            </a:r>
          </a:p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 pour  le  plaisir  du  partage</a:t>
            </a:r>
            <a:r>
              <a:rPr lang="fr-FR" sz="1400" b="1" dirty="0" smtClean="0">
                <a:ln w="1905">
                  <a:noFill/>
                </a:ln>
                <a:latin typeface="Courgette" pitchFamily="2" charset="0"/>
              </a:rPr>
              <a:t>  </a:t>
            </a:r>
            <a:endParaRPr lang="fr-FR" sz="1400" b="1" dirty="0">
              <a:ln w="1905">
                <a:noFill/>
              </a:ln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660000">
            <a:off x="4032000" y="1512000"/>
            <a:ext cx="1764539" cy="1563735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6696000" y="4644000"/>
            <a:ext cx="1145826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dirty="0" smtClean="0">
                <a:ln w="47625">
                  <a:solidFill>
                    <a:srgbClr val="C00000"/>
                  </a:solidFill>
                </a:ln>
                <a:blipFill>
                  <a:blip r:embed="rId6"/>
                  <a:stretch>
                    <a:fillRect/>
                  </a:stretch>
                </a:blipFill>
                <a:latin typeface="Broadway" pitchFamily="82" charset="0"/>
              </a:rPr>
              <a:t>10</a:t>
            </a:r>
            <a:endParaRPr lang="fr-FR" dirty="0"/>
          </a:p>
        </p:txBody>
      </p:sp>
      <p:pic>
        <p:nvPicPr>
          <p:cNvPr id="10" name="Chris Spheeris - The Relaxing Music 27.wav">
            <a:hlinkClick r:id="" action="ppaction://media"/>
          </p:cNvPr>
          <p:cNvPicPr>
            <a:picLocks noRot="1" noChangeAspect="1"/>
          </p:cNvPicPr>
          <p:nvPr>
            <a:wavAudioFile r:embed="rId1" name="Chris Spheeris - The Relaxing Music 27.wav"/>
          </p:nvPr>
        </p:nvPicPr>
        <p:blipFill>
          <a:blip r:embed="rId7" cstate="print"/>
          <a:stretch>
            <a:fillRect/>
          </a:stretch>
        </p:blipFill>
        <p:spPr>
          <a:xfrm>
            <a:off x="3708698" y="2250356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27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0"/>
                            </p:stCondLst>
                            <p:childTnLst>
                              <p:par>
                                <p:cTn id="28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4000"/>
                            </p:stCondLst>
                            <p:childTnLst>
                              <p:par>
                                <p:cTn id="3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6000"/>
                            </p:stCondLst>
                            <p:childTnLst>
                              <p:par>
                                <p:cTn id="36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9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r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673682_799697835532928_453072206820226950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92000" y="0"/>
            <a:ext cx="7575686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068749_799697798866265_473523586616100577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40000" y="0"/>
            <a:ext cx="8097972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759671_10229121377452013_429008388830277358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4000" y="0"/>
            <a:ext cx="8113184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186661_859293839543906_80853800999684071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70247"/>
            <a:ext cx="9145588" cy="5144393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195657_7896009290427663_378270529950842913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09219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909396_7706064966071860_604253616132110854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40000"/>
            <a:ext cx="9144000" cy="49784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977309_7706065012738522_67055555506474710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40000"/>
            <a:ext cx="9144000" cy="49784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013459_7706065089405181_357318504840913215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40000"/>
            <a:ext cx="9144000" cy="49784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191809_418388774056200_1993556419693140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48000" y="0"/>
            <a:ext cx="6084888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b="-2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294350_418117874083290_45401158581407567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6202" y="0"/>
            <a:ext cx="8113184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294361_418117977416613_46828225035568434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6202" y="0"/>
            <a:ext cx="8113184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296711_418118097416601_197513511386554804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6202" y="0"/>
            <a:ext cx="8113184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299645_418115560750188_475181563152158467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6202" y="0"/>
            <a:ext cx="8113184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314511_418118220749922_590025225092260836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6202" y="0"/>
            <a:ext cx="8113184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318975_418115247416886_551323796853124478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6202" y="0"/>
            <a:ext cx="8113184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321645_418117064083371_403913228866484746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6202" y="0"/>
            <a:ext cx="8113184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321901_418115520750192_16789789410625040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6202" y="0"/>
            <a:ext cx="8113184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321995_418115467416864_4244342051730419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6202" y="0"/>
            <a:ext cx="8113184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322044_418115404083537_5810459501940049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6202" y="0"/>
            <a:ext cx="8113184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32330261_418118254083252_61216731932353508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6202" y="0"/>
            <a:ext cx="8113184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330277_418118297416581_602017667631183458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6202" y="0"/>
            <a:ext cx="8113184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333472_418117830749961_64116430418817678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6202" y="0"/>
            <a:ext cx="8113184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345216_418117124083365_419494141630028064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6202" y="0"/>
            <a:ext cx="8113184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351065_418117270750017_49963613492873557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6202" y="0"/>
            <a:ext cx="8113184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360971_418114634083614_25135519218889792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6202" y="0"/>
            <a:ext cx="8113184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361564_418115087416902_45937996533549780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6202" y="0"/>
            <a:ext cx="8113184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368603_418118037416607_246127104100400015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6202" y="0"/>
            <a:ext cx="8113184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371931_418117737416637_65532824023039871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6202" y="0"/>
            <a:ext cx="8113184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372219_418117617416649_39871373251664791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6202" y="0"/>
            <a:ext cx="8113184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373162_418117207416690_82159206193159580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6202" y="0"/>
            <a:ext cx="8113184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379971_418117380750006_407362985131470936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6202" y="0"/>
            <a:ext cx="8113184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388752_418117680749976_799370607899373964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6202" y="0"/>
            <a:ext cx="8113184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389606_418115200750224_225832610368311790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6202" y="0"/>
            <a:ext cx="8113184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393802_418117167416694_15482024378573055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6202" y="0"/>
            <a:ext cx="8113184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396886_418117454083332_50321262397370846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6202" y="0"/>
            <a:ext cx="8113184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397009_418118157416595_28704087334695579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6202" y="0"/>
            <a:ext cx="8113184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402562_418115150750229_5749039655160629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6202" y="0"/>
            <a:ext cx="8113184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407375_418117297416681_90437775846140268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6202" y="0"/>
            <a:ext cx="8113184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410986_418115357416875_50184789288194155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6202" y="0"/>
            <a:ext cx="8113184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420160_418117564083321_26338519436606303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6202" y="0"/>
            <a:ext cx="8113184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420583_418117517416659_758882545385624522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6202" y="0"/>
            <a:ext cx="8113184" cy="608488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1905229" y="5361342"/>
            <a:ext cx="2192329" cy="767869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42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 noChangeAspect="1"/>
          </p:cNvSpPr>
          <p:nvPr/>
        </p:nvSpPr>
        <p:spPr>
          <a:xfrm>
            <a:off x="5792151" y="503474"/>
            <a:ext cx="1235472" cy="704511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157" tIns="60578" rIns="121157" bIns="60578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2230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144000" y="3213000"/>
            <a:ext cx="5157710" cy="1413526"/>
          </a:xfrm>
          <a:prstGeom prst="rect">
            <a:avLst/>
          </a:prstGeom>
          <a:noFill/>
        </p:spPr>
        <p:txBody>
          <a:bodyPr wrap="square" lIns="121157" tIns="60578" rIns="121157" bIns="60578" rtlCol="0">
            <a:spAutoFit/>
          </a:bodyPr>
          <a:lstStyle/>
          <a:p>
            <a:pPr algn="ctr"/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Chris  </a:t>
            </a:r>
            <a:r>
              <a:rPr lang="fr-FR" sz="4200" b="1" dirty="0" err="1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Spheeris</a:t>
            </a:r>
            <a:endParaRPr lang="fr-FR" sz="4200" b="1" dirty="0" smtClean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  <a:p>
            <a:pPr algn="ctr"/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The  </a:t>
            </a:r>
            <a:r>
              <a:rPr lang="fr-FR" sz="4200" b="1" dirty="0" err="1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Relaxing</a:t>
            </a:r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 Music</a:t>
            </a:r>
            <a:endParaRPr lang="fr-FR" sz="4200" b="1" dirty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075752" y="2359964"/>
            <a:ext cx="2051713" cy="767869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800" b="1" dirty="0" smtClean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7396568" y="596887"/>
            <a:ext cx="1187246" cy="368560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1600" b="1" dirty="0" smtClean="0">
                <a:solidFill>
                  <a:srgbClr val="FF0000"/>
                </a:solidFill>
              </a:rPr>
              <a:t>04.10.2024</a:t>
            </a:r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80" y="5171223"/>
            <a:ext cx="1584450" cy="78667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2887696" y="1762881"/>
            <a:ext cx="2468055" cy="1421677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01310" y="215775"/>
            <a:ext cx="802120" cy="710839"/>
          </a:xfrm>
          <a:prstGeom prst="rect">
            <a:avLst/>
          </a:prstGeom>
        </p:spPr>
      </p:pic>
      <p:pic>
        <p:nvPicPr>
          <p:cNvPr id="15" name="Image 14" descr="152398-guitar-girl-anime-free-transparent-image-hq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580000" y="3492000"/>
            <a:ext cx="1821935" cy="2160000"/>
          </a:xfrm>
          <a:prstGeom prst="rect">
            <a:avLst/>
          </a:prstGeom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0" dur="1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40" presetClass="path" presetSubtype="0" accel="50000" decel="5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3941 -0.03156 C -0.03646 -0.05686 -0.03247 -0.08086 -0.02448 -0.08086 C -0.01545 -0.08086 -0.01233 -0.05686 -0.00938 -0.03156 C -0.00538 -0.00366 -0.00243 0.02451 0.00764 0.02451 C 0.01666 0.02451 0.01962 -0.00366 0.02361 -0.03156 C 0.02552 -0.05686 0.02951 -0.08086 0.03854 -0.08086 C 0.04653 -0.08086 0.05052 -0.05686 0.05364 -0.03156 C 0.05659 -0.00366 0.06059 0.02451 0.06962 0.02451 C 0.07864 0.02451 0.08559 -0.03156 0.08559 -0.0313 C 0.08854 -0.05686 0.09166 -0.08086 0.10052 -0.08086 C 0.10955 -0.08086 0.11267 -0.05686 0.11562 -0.03156 C 0.11962 -0.00366 0.12257 0.02451 0.13264 0.02451 C 0.14166 0.02451 0.14462 -0.00366 0.14757 -0.03156 C 0.15156 -0.05686 0.15451 -0.08086 0.16354 -0.08086 C 0.17153 -0.08086 0.17552 -0.05686 0.17864 -0.03156 C 0.18159 -0.00366 0.18559 0.02451 0.19462 0.02451 C 0.20364 0.02451 0.20659 -0.00366 0.21059 -0.03156 " pathEditMode="fixed" rAng="0" ptsTypes="fffffffffffffffff">
                                      <p:cBhvr>
                                        <p:cTn id="17" dur="1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854  0.007 -0.05559  0.015 -0.05559  C 0.024 -0.05559  0.027 -0.02854  0.03 0  C 0.034 0.03155  0.037 0.0631  0.047 0.0631  C 0.056 0.0631  0.059 0.03155  0.063 0  C 0.065 -0.02854  0.069 -0.05559  0.078 -0.05559  C 0.086 -0.05559  0.09 -0.02854  0.093 0  C 0.096 0.03155  0.1 0.0631  0.109 0.0631  C 0.118 0.0631  0.125 0  0.125 0  C 0.128 -0.02854  0.131 -0.05559  0.14 -0.05559  C 0.149 -0.05559  0.152 -0.02854  0.155 0  C 0.159 0.03155  0.162 0.0631  0.172 0.0631  C 0.181 0.0631  0.184 0.03155  0.187 0  C 0.191 -0.02854  0.194 -0.05559  0.203 -0.05559  C 0.211 -0.05559  0.215 -0.02854  0.218 0  C 0.221 0.03155  0.225 0.0631  0.234 0.0631  C 0.243 0.0631  0.246 0.03155  0.25 0  E" pathEditMode="fixed" ptsTypes="">
                                      <p:cBhvr>
                                        <p:cTn id="24" dur="1000" spd="-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500"/>
                            </p:stCondLst>
                            <p:childTnLst>
                              <p:par>
                                <p:cTn id="2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0"/>
                            </p:stCondLst>
                            <p:childTnLst>
                              <p:par>
                                <p:cTn id="30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1861 0.00185 C -0.01565 -0.02343 -0.01165 -0.04732 -0.00365 -0.04732 C 0.00539 -0.04732 0.00835 -0.02343 0.01148 0.00185 C 0.01547 0.02992 0.01843 0.05776 0.02852 0.05776 C 0.03738 0.05776 0.04034 0.02992 0.04434 0.00185 C 0.04643 -0.02343 0.05043 -0.04732 0.05947 -0.04732 C 0.06747 -0.04732 0.07147 -0.02343 0.07442 0.00185 C 0.07738 0.02992 0.08138 0.05776 0.09042 0.05776 C 0.09946 0.05776 0.10642 0.00185 0.10642 0.00208 C 0.10937 -0.02343 0.1125 -0.04732 0.12137 -0.04732 C 0.13041 -0.04732 0.13337 -0.02343 0.1365 0.00185 C 0.14032 0.02992 0.14345 0.05776 0.15336 0.05776 C 0.16241 0.05776 0.16536 0.02992 0.16832 0.00185 C 0.17232 -0.02343 0.17545 -0.04732 0.18449 -0.04732 C 0.19231 -0.04732 0.19631 -0.02343 0.19944 0.00185 C 0.2024 0.02992 0.2064 0.05776 0.21544 0.05776 C 0.22431 0.05776 0.22744 0.02992 0.23144 0.00185 " pathEditMode="fixed" rAng="0" ptsTypes="fffffffffffffffff">
                                      <p:cBhvr>
                                        <p:cTn id="31" dur="1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38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5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9500"/>
                            </p:stCondLst>
                            <p:childTnLst>
                              <p:par>
                                <p:cTn id="44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45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000"/>
                            </p:stCondLst>
                            <p:childTnLst>
                              <p:par>
                                <p:cTn id="47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3000"/>
                            </p:stCondLst>
                            <p:childTnLst>
                              <p:par>
                                <p:cTn id="51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5E-6 3.50548E-6 C 0.00296 -0.0253 0.00695 -0.0493 0.01494 -0.0493 C 0.02396 -0.0493 0.02709 -0.0253 0.03004 3.50548E-6 C 0.03403 0.0279 0.03698 0.05607 0.04705 0.05607 C 0.05608 0.05607 0.05903 0.0279 0.06303 3.50548E-6 C 0.06494 -0.0253 0.06893 -0.0493 0.07796 -0.0493 C 0.08594 -0.0493 0.08994 -0.0253 0.09306 3.50548E-6 C 0.09601 0.0279 0.10001 0.05607 0.10903 0.05607 C 0.11806 0.05607 0.12501 3.50548E-6 0.12501 0.00026 C 0.12796 -0.0253 0.13108 -0.0493 0.13994 -0.0493 C 0.14896 -0.0493 0.15209 -0.0253 0.15504 3.50548E-6 C 0.15903 0.0279 0.16198 0.05607 0.17205 0.05607 C 0.18108 0.05607 0.18403 0.0279 0.18698 3.50548E-6 C 0.19098 -0.0253 0.19393 -0.0493 0.20296 -0.0493 C 0.21094 -0.0493 0.21494 -0.0253 0.21806 3.50548E-6 C 0.22101 0.0279 0.22501 0.05607 0.23403 0.05607 C 0.24306 0.05607 0.24601 0.0279 0.25001 3.50548E-6 " pathEditMode="fixed" rAng="0" ptsTypes="fffffffffffffffff">
                                      <p:cBhvr>
                                        <p:cTn id="52" dur="1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4500"/>
                            </p:stCondLst>
                            <p:childTnLst>
                              <p:par>
                                <p:cTn id="5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500"/>
                            </p:stCondLst>
                            <p:childTnLst>
                              <p:par>
                                <p:cTn id="58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1.11022E-16 4.32447E-6 C 0.00295 -0.0253 0.00694 -0.0493 0.01493 -0.0493 C 0.02396 -0.0493 0.02691 -0.0253 0.03003 4.32447E-6 C 0.03403 0.02816 0.03698 0.05607 0.04688 0.05607 C 0.0559 0.05607 0.05903 0.02816 0.06302 4.32447E-6 C 0.06493 -0.0253 0.06892 -0.0493 0.07795 -0.0493 C 0.08594 -0.0493 0.08993 -0.0253 0.09288 4.32447E-6 C 0.09601 0.02816 0.1 0.05607 0.10903 0.05607 C 0.11788 0.05607 0.125 4.32447E-6 0.125 0.00026 C 0.12795 -0.0253 0.1309 -0.0493 0.13993 -0.0493 C 0.14896 -0.0493 0.15191 -0.0253 0.15503 4.32447E-6 C 0.15903 0.02816 0.16198 0.05607 0.17188 0.05607 C 0.1809 0.05607 0.18403 0.02816 0.18698 4.32447E-6 C 0.19097 -0.0253 0.19392 -0.0493 0.20295 -0.0493 C 0.21094 -0.0493 0.21493 -0.0253 0.21788 4.32447E-6 C 0.22101 0.02816 0.225 0.05607 0.23403 0.05607 C 0.24288 0.05607 0.24601 0.02816 0.25 4.32447E-6 " pathEditMode="fixed" rAng="0" ptsTypes="fffffffffffffffff">
                                      <p:cBhvr>
                                        <p:cTn id="59" dur="1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80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0"/>
                            </p:stCondLst>
                            <p:childTnLst>
                              <p:par>
                                <p:cTn id="65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.00017 1.91139E-6 C 0.00331 -0.02529 0.00731 -0.04941 0.01533 -0.04941 C 0.02421 -0.04941 0.02717 -0.02529 0.03031 1.91139E-6 C 0.03431 0.02807 0.03727 0.0559 0.0472 0.0559 C 0.05626 0.0559 0.05922 0.02807 0.06323 1.91139E-6 C 0.06532 -0.02529 0.06933 -0.04941 0.07821 -0.04941 C 0.08622 -0.04941 0.09023 -0.02529 0.09319 1.91139E-6 C 0.09632 0.02807 0.10033 0.0559 0.10921 0.0559 C 0.11827 0.0559 0.12524 1.91139E-6 0.12524 0.00023 C 0.1282 -0.02529 0.13134 -0.04941 0.14022 -0.04941 C 0.14928 -0.04941 0.15224 -0.02529 0.1552 1.91139E-6 C 0.1592 0.02807 0.16217 0.0559 0.17227 0.0559 C 0.18133 0.0559 0.18429 0.02807 0.18725 1.91139E-6 C 0.19126 -0.02529 0.19422 -0.04941 0.20327 -0.04941 C 0.21129 -0.04941 0.21529 -0.02529 0.21825 1.91139E-6 C 0.22121 0.02807 0.22522 0.0559 0.23428 0.0559 C 0.24334 0.0559 0.2463 0.02807 0.2503 1.91139E-6 " pathEditMode="fixed" rAng="0" ptsTypes="fffffffffffffffff">
                                      <p:cBhvr>
                                        <p:cTn id="66" dur="1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animBg="1"/>
      <p:bldP spid="4" grpId="1" animBg="1"/>
      <p:bldP spid="10" grpId="0"/>
      <p:bldP spid="10" grpId="1"/>
      <p:bldP spid="11" grpId="0"/>
      <p:bldP spid="11" grpId="1"/>
      <p:bldP spid="5" grpId="0"/>
      <p:bldP spid="5" grpId="1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1756</TotalTime>
  <Words>44</Words>
  <Application>Microsoft Office PowerPoint</Application>
  <PresentationFormat>Personnalisé</PresentationFormat>
  <Paragraphs>12</Paragraphs>
  <Slides>52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52</vt:i4>
      </vt:variant>
    </vt:vector>
  </HeadingPairs>
  <TitlesOfParts>
    <vt:vector size="54" baseType="lpstr">
      <vt:lpstr>1_Thème Office</vt:lpstr>
      <vt:lpstr>11_Thème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226</cp:revision>
  <dcterms:created xsi:type="dcterms:W3CDTF">2020-05-12T17:47:43Z</dcterms:created>
  <dcterms:modified xsi:type="dcterms:W3CDTF">2024-10-04T19:48:30Z</dcterms:modified>
</cp:coreProperties>
</file>