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51" r:id="rId4"/>
    <p:sldId id="362" r:id="rId5"/>
    <p:sldId id="352" r:id="rId6"/>
    <p:sldId id="357" r:id="rId7"/>
    <p:sldId id="353" r:id="rId8"/>
    <p:sldId id="374" r:id="rId9"/>
    <p:sldId id="361" r:id="rId10"/>
    <p:sldId id="354" r:id="rId11"/>
    <p:sldId id="359" r:id="rId12"/>
    <p:sldId id="360" r:id="rId13"/>
    <p:sldId id="369" r:id="rId14"/>
    <p:sldId id="355" r:id="rId15"/>
    <p:sldId id="356" r:id="rId16"/>
    <p:sldId id="382" r:id="rId17"/>
    <p:sldId id="358" r:id="rId18"/>
    <p:sldId id="363" r:id="rId19"/>
    <p:sldId id="367" r:id="rId20"/>
    <p:sldId id="383" r:id="rId21"/>
    <p:sldId id="373" r:id="rId22"/>
    <p:sldId id="384" r:id="rId23"/>
    <p:sldId id="379" r:id="rId24"/>
    <p:sldId id="385" r:id="rId25"/>
    <p:sldId id="370" r:id="rId26"/>
    <p:sldId id="386" r:id="rId27"/>
    <p:sldId id="387" r:id="rId28"/>
    <p:sldId id="368" r:id="rId29"/>
    <p:sldId id="388" r:id="rId30"/>
    <p:sldId id="375" r:id="rId31"/>
    <p:sldId id="389" r:id="rId32"/>
    <p:sldId id="376" r:id="rId33"/>
    <p:sldId id="390" r:id="rId34"/>
    <p:sldId id="366" r:id="rId35"/>
    <p:sldId id="391" r:id="rId36"/>
    <p:sldId id="392" r:id="rId37"/>
    <p:sldId id="380" r:id="rId38"/>
    <p:sldId id="393" r:id="rId39"/>
    <p:sldId id="371" r:id="rId40"/>
    <p:sldId id="394" r:id="rId41"/>
    <p:sldId id="364" r:id="rId42"/>
    <p:sldId id="395" r:id="rId43"/>
    <p:sldId id="377" r:id="rId44"/>
    <p:sldId id="396" r:id="rId45"/>
    <p:sldId id="378" r:id="rId46"/>
    <p:sldId id="397" r:id="rId47"/>
    <p:sldId id="381" r:id="rId48"/>
    <p:sldId id="398" r:id="rId49"/>
    <p:sldId id="372" r:id="rId50"/>
    <p:sldId id="399" r:id="rId51"/>
    <p:sldId id="365" r:id="rId52"/>
    <p:sldId id="400" r:id="rId53"/>
    <p:sldId id="302" r:id="rId54"/>
  </p:sldIdLst>
  <p:sldSz cx="9145588" cy="608488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uK96Osysj73NT0OE75Y3A==" hashData="Oq/q866r3lW3gOJJ+YCcD9/Vk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98" y="-90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8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5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28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5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5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264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2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2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42274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2" y="4259425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2" y="543701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2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4" y="243682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1" y="243682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745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74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0" y="5639795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4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blind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682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12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6" y="5639793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blind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331" y="224089"/>
            <a:ext cx="4316324" cy="163111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700000">
            <a:off x="4598634" y="2340000"/>
            <a:ext cx="4320080" cy="355790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eintre  du  Ci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el</a:t>
            </a:r>
            <a:endParaRPr lang="fr-FR" sz="6000" dirty="0">
              <a:ln w="25400">
                <a:solidFill>
                  <a:schemeClr val="tx1"/>
                </a:solidFill>
              </a:ln>
              <a:blipFill>
                <a:blip r:embed="rId6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48858" y="108000"/>
            <a:ext cx="3996730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068000"/>
            <a:ext cx="4747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660000">
            <a:off x="4032000" y="1512000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372000" y="4644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9</a:t>
            </a:r>
            <a:endParaRPr lang="fr-FR" dirty="0"/>
          </a:p>
        </p:txBody>
      </p:sp>
      <p:pic>
        <p:nvPicPr>
          <p:cNvPr id="9" name="Chris Spheeris - The Relaxing Music 15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5.wav"/>
          </p:nvPr>
        </p:nvPicPr>
        <p:blipFill>
          <a:blip r:embed="rId9" cstate="print"/>
          <a:stretch>
            <a:fillRect/>
          </a:stretch>
        </p:blipFill>
        <p:spPr>
          <a:xfrm>
            <a:off x="3780706" y="210634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68488_10223959029339014_849822408758826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9144000" cy="4657724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9498_943183310735126_7761587448655223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4000"/>
            <a:ext cx="9180000" cy="4739175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25835_2333408843515273_4501215531444455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1625"/>
            <a:ext cx="9145588" cy="5481637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93236_280201958356106_1873595193121555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9144000" cy="552069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73860_943183447401779_43771626950197995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2443_7430600306960640_8674296998493676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9144000" cy="570357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1079_2333408953515262_341772026322808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8797"/>
            <a:ext cx="9145588" cy="5287293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9825_943183410735116_1948443217903860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9180000" cy="447525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8681_943183344068456_1876526604275653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684000"/>
            <a:ext cx="9144000" cy="4726364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4049_7485697318117605_5749855357575504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7448917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53160_2333409203515237_7543531539434893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443"/>
            <a:ext cx="9145588" cy="4790002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24920_2332093563646801_8041058781091168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59054"/>
            <a:ext cx="9145588" cy="356677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7329_10230838280076413_367200468816650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684000"/>
            <a:ext cx="9144000" cy="472059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5719_750124373880909_8472696730144336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075"/>
            <a:ext cx="9145588" cy="5338737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64514_2333409143515243_4113466544572671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4537"/>
            <a:ext cx="9145588" cy="5115813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52423_2143319646015380_5645685563092028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1633_2143319589348719_6835691603457068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30379_920727149787549_5345973097513818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3-06 162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0498"/>
            <a:ext cx="9145588" cy="516389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8275_2333409040181920_8317252756311015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99006"/>
            <a:ext cx="9145588" cy="3886875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01456_10228983985816840_5940251647203216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9144000" cy="492633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7000_10230838279156390_3889944467391061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0"/>
            <a:ext cx="601471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02666_2143319686015376_5444818949097121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3-06 1627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9334"/>
            <a:ext cx="9145588" cy="510621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5634_2332093656980125_5345045363501517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0271"/>
            <a:ext cx="9145588" cy="4984345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2505_3332968303674705_4335848048791920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20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29" y="5361342"/>
            <a:ext cx="2192329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4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213000"/>
            <a:ext cx="5157710" cy="1413526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2" y="2359964"/>
            <a:ext cx="2051713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04.10.2024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6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0" y="215775"/>
            <a:ext cx="802120" cy="710839"/>
          </a:xfrm>
          <a:prstGeom prst="rect">
            <a:avLst/>
          </a:prstGeom>
        </p:spPr>
      </p:pic>
      <p:pic>
        <p:nvPicPr>
          <p:cNvPr id="13" name="Image 12" descr="c39b6b86dae82186-ukulele-gif-tumbl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6890" y="3618508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1666</TotalTime>
  <Words>44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220</cp:revision>
  <dcterms:created xsi:type="dcterms:W3CDTF">2020-05-12T17:47:43Z</dcterms:created>
  <dcterms:modified xsi:type="dcterms:W3CDTF">2024-10-04T18:02:36Z</dcterms:modified>
</cp:coreProperties>
</file>