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40" r:id="rId2"/>
  </p:sldMasterIdLst>
  <p:sldIdLst>
    <p:sldId id="401" r:id="rId3"/>
    <p:sldId id="402" r:id="rId4"/>
    <p:sldId id="403" r:id="rId5"/>
    <p:sldId id="404" r:id="rId6"/>
    <p:sldId id="405" r:id="rId7"/>
    <p:sldId id="407" r:id="rId8"/>
    <p:sldId id="408" r:id="rId9"/>
    <p:sldId id="409" r:id="rId10"/>
    <p:sldId id="410" r:id="rId11"/>
    <p:sldId id="411" r:id="rId12"/>
    <p:sldId id="413" r:id="rId13"/>
    <p:sldId id="414" r:id="rId14"/>
    <p:sldId id="415" r:id="rId15"/>
    <p:sldId id="416" r:id="rId16"/>
    <p:sldId id="417" r:id="rId17"/>
    <p:sldId id="406" r:id="rId18"/>
    <p:sldId id="418" r:id="rId19"/>
    <p:sldId id="424" r:id="rId20"/>
    <p:sldId id="419" r:id="rId21"/>
    <p:sldId id="426" r:id="rId22"/>
    <p:sldId id="420" r:id="rId23"/>
    <p:sldId id="428" r:id="rId24"/>
    <p:sldId id="421" r:id="rId25"/>
    <p:sldId id="422" r:id="rId26"/>
    <p:sldId id="435" r:id="rId27"/>
    <p:sldId id="437" r:id="rId28"/>
    <p:sldId id="431" r:id="rId29"/>
    <p:sldId id="438" r:id="rId30"/>
    <p:sldId id="430" r:id="rId31"/>
    <p:sldId id="439" r:id="rId32"/>
    <p:sldId id="434" r:id="rId33"/>
    <p:sldId id="440" r:id="rId34"/>
    <p:sldId id="433" r:id="rId35"/>
    <p:sldId id="441" r:id="rId36"/>
    <p:sldId id="432" r:id="rId37"/>
    <p:sldId id="442" r:id="rId38"/>
    <p:sldId id="429" r:id="rId39"/>
    <p:sldId id="443" r:id="rId40"/>
    <p:sldId id="427" r:id="rId41"/>
    <p:sldId id="445" r:id="rId42"/>
    <p:sldId id="423" r:id="rId43"/>
    <p:sldId id="446" r:id="rId44"/>
    <p:sldId id="425" r:id="rId45"/>
    <p:sldId id="447" r:id="rId46"/>
    <p:sldId id="448" r:id="rId47"/>
    <p:sldId id="412" r:id="rId48"/>
    <p:sldId id="444" r:id="rId49"/>
    <p:sldId id="450" r:id="rId50"/>
    <p:sldId id="436" r:id="rId51"/>
    <p:sldId id="449" r:id="rId52"/>
    <p:sldId id="451" r:id="rId53"/>
    <p:sldId id="302" r:id="rId54"/>
  </p:sldIdLst>
  <p:sldSz cx="9145588" cy="6084888"/>
  <p:notesSz cx="6858000" cy="9144000"/>
  <p:defaultTextStyle>
    <a:defPPr>
      <a:defRPr lang="fr-FR"/>
    </a:defPPr>
    <a:lvl1pPr marL="0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051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102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153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205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5257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0307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5358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0409" algn="l" defTabSz="10901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Chfv6D1BSdbkJz14Qxhtw==" hashData="jzvRWCYP/ON70j0ZF/1bWJohv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95" autoAdjust="0"/>
    <p:restoredTop sz="9466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1917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329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7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1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2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9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05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1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1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2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2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3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35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4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76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75" y="1419876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7" y="1362064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51" indent="0">
              <a:buNone/>
              <a:defRPr sz="2400" b="1"/>
            </a:lvl2pPr>
            <a:lvl3pPr marL="1090102" indent="0">
              <a:buNone/>
              <a:defRPr sz="2100" b="1"/>
            </a:lvl3pPr>
            <a:lvl4pPr marL="1635153" indent="0">
              <a:buNone/>
              <a:defRPr sz="1900" b="1"/>
            </a:lvl4pPr>
            <a:lvl5pPr marL="2180205" indent="0">
              <a:buNone/>
              <a:defRPr sz="1900" b="1"/>
            </a:lvl5pPr>
            <a:lvl6pPr marL="2725257" indent="0">
              <a:buNone/>
              <a:defRPr sz="1900" b="1"/>
            </a:lvl6pPr>
            <a:lvl7pPr marL="3270307" indent="0">
              <a:buNone/>
              <a:defRPr sz="1900" b="1"/>
            </a:lvl7pPr>
            <a:lvl8pPr marL="3815358" indent="0">
              <a:buNone/>
              <a:defRPr sz="1900" b="1"/>
            </a:lvl8pPr>
            <a:lvl9pPr marL="436040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47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4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51" indent="0">
              <a:buNone/>
              <a:defRPr sz="2400" b="1"/>
            </a:lvl2pPr>
            <a:lvl3pPr marL="1090102" indent="0">
              <a:buNone/>
              <a:defRPr sz="2100" b="1"/>
            </a:lvl3pPr>
            <a:lvl4pPr marL="1635153" indent="0">
              <a:buNone/>
              <a:defRPr sz="1900" b="1"/>
            </a:lvl4pPr>
            <a:lvl5pPr marL="2180205" indent="0">
              <a:buNone/>
              <a:defRPr sz="1900" b="1"/>
            </a:lvl5pPr>
            <a:lvl6pPr marL="2725257" indent="0">
              <a:buNone/>
              <a:defRPr sz="1900" b="1"/>
            </a:lvl6pPr>
            <a:lvl7pPr marL="3270307" indent="0">
              <a:buNone/>
              <a:defRPr sz="1900" b="1"/>
            </a:lvl7pPr>
            <a:lvl8pPr marL="3815358" indent="0">
              <a:buNone/>
              <a:defRPr sz="1900" b="1"/>
            </a:lvl8pPr>
            <a:lvl9pPr marL="436040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8" y="242338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48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051" indent="0">
              <a:buNone/>
              <a:defRPr sz="1500"/>
            </a:lvl2pPr>
            <a:lvl3pPr marL="1090102" indent="0">
              <a:buNone/>
              <a:defRPr sz="1200"/>
            </a:lvl3pPr>
            <a:lvl4pPr marL="1635153" indent="0">
              <a:buNone/>
              <a:defRPr sz="1100"/>
            </a:lvl4pPr>
            <a:lvl5pPr marL="2180205" indent="0">
              <a:buNone/>
              <a:defRPr sz="1100"/>
            </a:lvl5pPr>
            <a:lvl6pPr marL="2725257" indent="0">
              <a:buNone/>
              <a:defRPr sz="1100"/>
            </a:lvl6pPr>
            <a:lvl7pPr marL="3270307" indent="0">
              <a:buNone/>
              <a:defRPr sz="1100"/>
            </a:lvl7pPr>
            <a:lvl8pPr marL="3815358" indent="0">
              <a:buNone/>
              <a:defRPr sz="1100"/>
            </a:lvl8pPr>
            <a:lvl9pPr marL="436040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4" y="4259430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4" y="543767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051" indent="0">
              <a:buNone/>
              <a:defRPr sz="3300"/>
            </a:lvl2pPr>
            <a:lvl3pPr marL="1090102" indent="0">
              <a:buNone/>
              <a:defRPr sz="2900"/>
            </a:lvl3pPr>
            <a:lvl4pPr marL="1635153" indent="0">
              <a:buNone/>
              <a:defRPr sz="2400"/>
            </a:lvl4pPr>
            <a:lvl5pPr marL="2180205" indent="0">
              <a:buNone/>
              <a:defRPr sz="2400"/>
            </a:lvl5pPr>
            <a:lvl6pPr marL="2725257" indent="0">
              <a:buNone/>
              <a:defRPr sz="2400"/>
            </a:lvl6pPr>
            <a:lvl7pPr marL="3270307" indent="0">
              <a:buNone/>
              <a:defRPr sz="2400"/>
            </a:lvl7pPr>
            <a:lvl8pPr marL="3815358" indent="0">
              <a:buNone/>
              <a:defRPr sz="2400"/>
            </a:lvl8pPr>
            <a:lvl9pPr marL="4360409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4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051" indent="0">
              <a:buNone/>
              <a:defRPr sz="1500"/>
            </a:lvl2pPr>
            <a:lvl3pPr marL="1090102" indent="0">
              <a:buNone/>
              <a:defRPr sz="1200"/>
            </a:lvl3pPr>
            <a:lvl4pPr marL="1635153" indent="0">
              <a:buNone/>
              <a:defRPr sz="1100"/>
            </a:lvl4pPr>
            <a:lvl5pPr marL="2180205" indent="0">
              <a:buNone/>
              <a:defRPr sz="1100"/>
            </a:lvl5pPr>
            <a:lvl6pPr marL="2725257" indent="0">
              <a:buNone/>
              <a:defRPr sz="1100"/>
            </a:lvl6pPr>
            <a:lvl7pPr marL="3270307" indent="0">
              <a:buNone/>
              <a:defRPr sz="1100"/>
            </a:lvl7pPr>
            <a:lvl8pPr marL="3815358" indent="0">
              <a:buNone/>
              <a:defRPr sz="1100"/>
            </a:lvl8pPr>
            <a:lvl9pPr marL="436040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18" y="243686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47" y="243686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29" y="1893484"/>
            <a:ext cx="7773751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4"/>
            <a:ext cx="6401912" cy="155502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4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9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3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85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3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80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50" y="3912817"/>
            <a:ext cx="7773751" cy="120852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50" y="2579039"/>
            <a:ext cx="7773751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75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51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42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90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377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85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32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80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20400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190" y="1420400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362075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755" indent="0">
              <a:buNone/>
              <a:defRPr sz="2400" b="1"/>
            </a:lvl2pPr>
            <a:lvl3pPr marL="1089511" indent="0">
              <a:buNone/>
              <a:defRPr sz="2100" b="1"/>
            </a:lvl3pPr>
            <a:lvl4pPr marL="1634249" indent="0">
              <a:buNone/>
              <a:defRPr sz="1900" b="1"/>
            </a:lvl4pPr>
            <a:lvl5pPr marL="2179013" indent="0">
              <a:buNone/>
              <a:defRPr sz="1900" b="1"/>
            </a:lvl5pPr>
            <a:lvl6pPr marL="2723771" indent="0">
              <a:buNone/>
              <a:defRPr sz="1900" b="1"/>
            </a:lvl6pPr>
            <a:lvl7pPr marL="3268524" indent="0">
              <a:buNone/>
              <a:defRPr sz="1900" b="1"/>
            </a:lvl7pPr>
            <a:lvl8pPr marL="3813280" indent="0">
              <a:buNone/>
              <a:defRPr sz="1900" b="1"/>
            </a:lvl8pPr>
            <a:lvl9pPr marL="435801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1929702"/>
            <a:ext cx="4040890" cy="350585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438" y="1362075"/>
            <a:ext cx="4042476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755" indent="0">
              <a:buNone/>
              <a:defRPr sz="2400" b="1"/>
            </a:lvl2pPr>
            <a:lvl3pPr marL="1089511" indent="0">
              <a:buNone/>
              <a:defRPr sz="2100" b="1"/>
            </a:lvl3pPr>
            <a:lvl4pPr marL="1634249" indent="0">
              <a:buNone/>
              <a:defRPr sz="1900" b="1"/>
            </a:lvl4pPr>
            <a:lvl5pPr marL="2179013" indent="0">
              <a:buNone/>
              <a:defRPr sz="1900" b="1"/>
            </a:lvl5pPr>
            <a:lvl6pPr marL="2723771" indent="0">
              <a:buNone/>
              <a:defRPr sz="1900" b="1"/>
            </a:lvl6pPr>
            <a:lvl7pPr marL="3268524" indent="0">
              <a:buNone/>
              <a:defRPr sz="1900" b="1"/>
            </a:lvl7pPr>
            <a:lvl8pPr marL="3813280" indent="0">
              <a:buNone/>
              <a:defRPr sz="1900" b="1"/>
            </a:lvl8pPr>
            <a:lvl9pPr marL="435801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438" y="1929702"/>
            <a:ext cx="4042476" cy="350585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8" y="245367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93" y="244981"/>
            <a:ext cx="5112638" cy="519328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8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4755" indent="0">
              <a:buNone/>
              <a:defRPr sz="1500"/>
            </a:lvl2pPr>
            <a:lvl3pPr marL="1089511" indent="0">
              <a:buNone/>
              <a:defRPr sz="1200"/>
            </a:lvl3pPr>
            <a:lvl4pPr marL="1634249" indent="0">
              <a:buNone/>
              <a:defRPr sz="1100"/>
            </a:lvl4pPr>
            <a:lvl5pPr marL="2179013" indent="0">
              <a:buNone/>
              <a:defRPr sz="1100"/>
            </a:lvl5pPr>
            <a:lvl6pPr marL="2723771" indent="0">
              <a:buNone/>
              <a:defRPr sz="1100"/>
            </a:lvl6pPr>
            <a:lvl7pPr marL="3268524" indent="0">
              <a:buNone/>
              <a:defRPr sz="1100"/>
            </a:lvl7pPr>
            <a:lvl8pPr marL="3813280" indent="0">
              <a:buNone/>
              <a:defRPr sz="1100"/>
            </a:lvl8pPr>
            <a:lvl9pPr marL="435801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1" y="4262133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1" y="546977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4755" indent="0">
              <a:buNone/>
              <a:defRPr sz="3300"/>
            </a:lvl2pPr>
            <a:lvl3pPr marL="1089511" indent="0">
              <a:buNone/>
              <a:defRPr sz="2900"/>
            </a:lvl3pPr>
            <a:lvl4pPr marL="1634249" indent="0">
              <a:buNone/>
              <a:defRPr sz="2400"/>
            </a:lvl4pPr>
            <a:lvl5pPr marL="2179013" indent="0">
              <a:buNone/>
              <a:defRPr sz="2400"/>
            </a:lvl5pPr>
            <a:lvl6pPr marL="2723771" indent="0">
              <a:buNone/>
              <a:defRPr sz="2400"/>
            </a:lvl6pPr>
            <a:lvl7pPr marL="3268524" indent="0">
              <a:buNone/>
              <a:defRPr sz="2400"/>
            </a:lvl7pPr>
            <a:lvl8pPr marL="3813280" indent="0">
              <a:buNone/>
              <a:defRPr sz="2400"/>
            </a:lvl8pPr>
            <a:lvl9pPr marL="4358019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1" y="4762278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4755" indent="0">
              <a:buNone/>
              <a:defRPr sz="1500"/>
            </a:lvl2pPr>
            <a:lvl3pPr marL="1089511" indent="0">
              <a:buNone/>
              <a:defRPr sz="1200"/>
            </a:lvl3pPr>
            <a:lvl4pPr marL="1634249" indent="0">
              <a:buNone/>
              <a:defRPr sz="1100"/>
            </a:lvl4pPr>
            <a:lvl5pPr marL="2179013" indent="0">
              <a:buNone/>
              <a:defRPr sz="1100"/>
            </a:lvl5pPr>
            <a:lvl6pPr marL="2723771" indent="0">
              <a:buNone/>
              <a:defRPr sz="1100"/>
            </a:lvl6pPr>
            <a:lvl7pPr marL="3268524" indent="0">
              <a:buNone/>
              <a:defRPr sz="1100"/>
            </a:lvl7pPr>
            <a:lvl8pPr marL="3813280" indent="0">
              <a:buNone/>
              <a:defRPr sz="1100"/>
            </a:lvl8pPr>
            <a:lvl9pPr marL="435801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906" y="246390"/>
            <a:ext cx="2057759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46390"/>
            <a:ext cx="6020844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3" y="243745"/>
            <a:ext cx="8231030" cy="1014150"/>
          </a:xfrm>
          <a:prstGeom prst="rect">
            <a:avLst/>
          </a:prstGeom>
        </p:spPr>
        <p:txBody>
          <a:bodyPr vert="horz" lIns="109010" tIns="54505" rIns="109010" bIns="5450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3" y="1419876"/>
            <a:ext cx="8231030" cy="4015745"/>
          </a:xfrm>
          <a:prstGeom prst="rect">
            <a:avLst/>
          </a:prstGeom>
        </p:spPr>
        <p:txBody>
          <a:bodyPr vert="horz" lIns="109010" tIns="54505" rIns="109010" bIns="5450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45" y="5639795"/>
            <a:ext cx="2133970" cy="323964"/>
          </a:xfrm>
          <a:prstGeom prst="rect">
            <a:avLst/>
          </a:prstGeom>
        </p:spPr>
        <p:txBody>
          <a:bodyPr vert="horz" lIns="109010" tIns="54505" rIns="109010" bIns="5450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12" y="5639795"/>
            <a:ext cx="2896103" cy="323964"/>
          </a:xfrm>
          <a:prstGeom prst="rect">
            <a:avLst/>
          </a:prstGeom>
        </p:spPr>
        <p:txBody>
          <a:bodyPr vert="horz" lIns="109010" tIns="54505" rIns="109010" bIns="5450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06" y="5639795"/>
            <a:ext cx="2133970" cy="323964"/>
          </a:xfrm>
          <a:prstGeom prst="rect">
            <a:avLst/>
          </a:prstGeom>
        </p:spPr>
        <p:txBody>
          <a:bodyPr vert="horz" lIns="109010" tIns="54505" rIns="109010" bIns="5450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blinds/>
  </p:transition>
  <p:txStyles>
    <p:titleStyle>
      <a:lvl1pPr algn="ctr" defTabSz="109010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88" indent="-408788" algn="l" defTabSz="109010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708" indent="-340657" algn="l" defTabSz="109010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628" indent="-272526" algn="l" defTabSz="109010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679" indent="-272526" algn="l" defTabSz="109010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732" indent="-272526" algn="l" defTabSz="109010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783" indent="-272526" algn="l" defTabSz="10901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833" indent="-272526" algn="l" defTabSz="10901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884" indent="-272526" algn="l" defTabSz="10901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935" indent="-272526" algn="l" defTabSz="10901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051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102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153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205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257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307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358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0409" algn="l" defTabSz="10901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8238" y="243682"/>
            <a:ext cx="8231031" cy="1014150"/>
          </a:xfrm>
          <a:prstGeom prst="rect">
            <a:avLst/>
          </a:prstGeom>
        </p:spPr>
        <p:txBody>
          <a:bodyPr vert="horz" lIns="108466" tIns="54218" rIns="108466" bIns="5421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8238" y="1420400"/>
            <a:ext cx="8231031" cy="4015745"/>
          </a:xfrm>
          <a:prstGeom prst="rect">
            <a:avLst/>
          </a:prstGeom>
        </p:spPr>
        <p:txBody>
          <a:bodyPr vert="horz" lIns="108466" tIns="54218" rIns="108466" bIns="5421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543" y="5642500"/>
            <a:ext cx="2133970" cy="323964"/>
          </a:xfrm>
          <a:prstGeom prst="rect">
            <a:avLst/>
          </a:prstGeom>
        </p:spPr>
        <p:txBody>
          <a:bodyPr vert="horz" lIns="108466" tIns="54218" rIns="108466" bIns="54218" rtlCol="0" anchor="ctr"/>
          <a:lstStyle>
            <a:lvl1pPr algn="l" defTabSz="108951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72" y="5642500"/>
            <a:ext cx="2896103" cy="323964"/>
          </a:xfrm>
          <a:prstGeom prst="rect">
            <a:avLst/>
          </a:prstGeom>
        </p:spPr>
        <p:txBody>
          <a:bodyPr vert="horz" lIns="108466" tIns="54218" rIns="108466" bIns="54218" rtlCol="0" anchor="ctr"/>
          <a:lstStyle>
            <a:lvl1pPr algn="ctr" defTabSz="108951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637" y="5642500"/>
            <a:ext cx="2133970" cy="323964"/>
          </a:xfrm>
          <a:prstGeom prst="rect">
            <a:avLst/>
          </a:prstGeom>
        </p:spPr>
        <p:txBody>
          <a:bodyPr vert="horz" lIns="108466" tIns="54218" rIns="108466" bIns="54218" rtlCol="0" anchor="ctr"/>
          <a:lstStyle>
            <a:lvl1pPr algn="r" defTabSz="108951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med" advTm="4000">
    <p:random/>
  </p:transition>
  <p:txStyles>
    <p:titleStyle>
      <a:lvl1pPr algn="ctr" defTabSz="108951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562" indent="-408562" algn="l" defTabSz="108951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218" indent="-340472" algn="l" defTabSz="108951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886" indent="-272377" algn="l" defTabSz="108951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647" indent="-272377" algn="l" defTabSz="108951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1394" indent="-272377" algn="l" defTabSz="108951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6148" indent="-272377" algn="l" defTabSz="108951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0891" indent="-272377" algn="l" defTabSz="108951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5657" indent="-272377" algn="l" defTabSz="108951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0411" indent="-272377" algn="l" defTabSz="108951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755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511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4249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9013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3771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8524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3280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8019" algn="l" defTabSz="10895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808" y="224095"/>
            <a:ext cx="4316324" cy="1631115"/>
          </a:xfrm>
          <a:prstGeom prst="rect">
            <a:avLst/>
          </a:prstGeom>
          <a:noFill/>
        </p:spPr>
        <p:txBody>
          <a:bodyPr wrap="none" lIns="90920" tIns="45460" rIns="90920" bIns="45460" rtlCol="0">
            <a:prstTxWarp prst="textPlain">
              <a:avLst/>
            </a:prstTxWarp>
            <a:spAutoFit/>
          </a:bodyPr>
          <a:lstStyle/>
          <a:p>
            <a:pPr defTabSz="1089293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340000">
            <a:off x="2840163" y="2465788"/>
            <a:ext cx="6142207" cy="4383330"/>
          </a:xfrm>
          <a:prstGeom prst="rect">
            <a:avLst/>
          </a:prstGeom>
          <a:noFill/>
        </p:spPr>
        <p:txBody>
          <a:bodyPr wrap="none" lIns="90920" tIns="45460" rIns="90920" bIns="45460" rtlCol="0">
            <a:prstTxWarp prst="textArchUpPour">
              <a:avLst/>
            </a:prstTxWarp>
            <a:spAutoFit/>
          </a:bodyPr>
          <a:lstStyle/>
          <a:p>
            <a:pPr defTabSz="1089293"/>
            <a:r>
              <a:rPr lang="fr-FR" sz="6000" dirty="0" smtClean="0">
                <a:ln w="254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Peintre  du  Ciel</a:t>
            </a:r>
            <a:endParaRPr lang="fr-FR" sz="6000" dirty="0">
              <a:ln w="254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80209" y="195383"/>
            <a:ext cx="3561875" cy="2093644"/>
          </a:xfrm>
          <a:prstGeom prst="rect">
            <a:avLst/>
          </a:prstGeom>
        </p:spPr>
        <p:txBody>
          <a:bodyPr wrap="square" lIns="121367" tIns="60687" rIns="121367" bIns="60687">
            <a:spAutoFit/>
          </a:bodyPr>
          <a:lstStyle/>
          <a:p>
            <a:pPr algn="ctr" defTabSz="1089293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6716" y="2880000"/>
            <a:ext cx="2695372" cy="1199804"/>
          </a:xfrm>
          <a:prstGeom prst="rect">
            <a:avLst/>
          </a:prstGeom>
          <a:noFill/>
        </p:spPr>
        <p:txBody>
          <a:bodyPr wrap="square" lIns="90920" tIns="45460" rIns="90920" bIns="45460" rtlCol="0">
            <a:spAutoFit/>
          </a:bodyPr>
          <a:lstStyle/>
          <a:p>
            <a:pPr algn="ctr" defTabSz="1089293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9293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1228129" y="4167667"/>
            <a:ext cx="1764539" cy="156373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300986" y="4392000"/>
            <a:ext cx="680547" cy="1015138"/>
          </a:xfrm>
          <a:prstGeom prst="rect">
            <a:avLst/>
          </a:prstGeom>
        </p:spPr>
        <p:txBody>
          <a:bodyPr wrap="none" lIns="90920" tIns="45460" rIns="90920" bIns="45460">
            <a:spAutoFit/>
          </a:bodyPr>
          <a:lstStyle/>
          <a:p>
            <a:pPr defTabSz="1089293"/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5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8" name="Chris Spheeris - The Relaxing Music 7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7.wav"/>
          </p:nvPr>
        </p:nvPicPr>
        <p:blipFill>
          <a:blip r:embed="rId7" cstate="print"/>
          <a:stretch>
            <a:fillRect/>
          </a:stretch>
        </p:blipFill>
        <p:spPr>
          <a:xfrm>
            <a:off x="4428778" y="210634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2596_10232824426298410_4396764994611799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67581_2325922334263924_8775100450080860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1822"/>
            <a:ext cx="9145588" cy="4161243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83744_2325922477597243_7909864025967799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8917"/>
            <a:ext cx="9145588" cy="4487054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75842_2325922260930598_7816376054473800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1685"/>
            <a:ext cx="9145588" cy="508151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8503958_803536411803841_1881865895643550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981"/>
            <a:ext cx="9145588" cy="5334926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0024_2132484353765576_6838099463470390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1314_2134001943613817_2963758968685172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9892_2134089866938358_6389795058073492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4613_2134089896938355_2670823801642027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29 2136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3" y="-1"/>
            <a:ext cx="5438879" cy="6084000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72854_887155433415608_7188219142426477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4054057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6868_2134089790271699_8981738742697373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38620_2148020475545297_39781575432038922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85599_2148020425545302_5064959044079132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853562_925834449276819_6787994678050287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9600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9993_2134089733605038_6621136998724933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0649_7554564204563455_3924017856209637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4054057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12694_2132484330432245_6269195412200133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6820_2134089823605029_82750764667395794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487233_338228762536743_5458588841969827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11942_3322312848073584_9040305375409596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9" y="972000"/>
            <a:ext cx="9144000" cy="415636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30701_10223923712896125_1868770268958183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1188000"/>
            <a:ext cx="9144000" cy="3743325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5231" y="5361344"/>
            <a:ext cx="2192329" cy="767869"/>
          </a:xfrm>
          <a:prstGeom prst="rect">
            <a:avLst/>
          </a:prstGeom>
          <a:noFill/>
        </p:spPr>
        <p:txBody>
          <a:bodyPr wrap="none" lIns="121121" tIns="60560" rIns="121121" bIns="60560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1" y="503476"/>
            <a:ext cx="1235472" cy="70451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21" tIns="60560" rIns="121121" bIns="60560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2228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3213001"/>
            <a:ext cx="5157710" cy="1414964"/>
          </a:xfrm>
          <a:prstGeom prst="rect">
            <a:avLst/>
          </a:prstGeom>
          <a:noFill/>
        </p:spPr>
        <p:txBody>
          <a:bodyPr wrap="square" lIns="121121" tIns="60560" rIns="121121" bIns="60560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53" y="2359966"/>
            <a:ext cx="2051713" cy="767869"/>
          </a:xfrm>
          <a:prstGeom prst="rect">
            <a:avLst/>
          </a:prstGeom>
          <a:noFill/>
        </p:spPr>
        <p:txBody>
          <a:bodyPr wrap="none" lIns="121121" tIns="60560" rIns="121121" bIns="60560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568" y="596887"/>
            <a:ext cx="1187173" cy="368524"/>
          </a:xfrm>
          <a:prstGeom prst="rect">
            <a:avLst/>
          </a:prstGeom>
          <a:noFill/>
        </p:spPr>
        <p:txBody>
          <a:bodyPr wrap="none" lIns="121121" tIns="60560" rIns="121121" bIns="60560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03.10.2024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80" y="5171223"/>
            <a:ext cx="1584450" cy="7866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698" y="1762881"/>
            <a:ext cx="2468055" cy="142167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12" y="215777"/>
            <a:ext cx="802120" cy="710839"/>
          </a:xfrm>
          <a:prstGeom prst="rect">
            <a:avLst/>
          </a:prstGeom>
        </p:spPr>
      </p:pic>
      <p:pic>
        <p:nvPicPr>
          <p:cNvPr id="15" name="Image 14" descr="0e000003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916" y="3330476"/>
            <a:ext cx="1642109" cy="1800000"/>
          </a:xfrm>
          <a:prstGeom prst="rect">
            <a:avLst/>
          </a:prstGeom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1674</TotalTime>
  <Words>44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34_Thème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221</cp:revision>
  <dcterms:created xsi:type="dcterms:W3CDTF">2020-05-12T17:47:43Z</dcterms:created>
  <dcterms:modified xsi:type="dcterms:W3CDTF">2024-10-02T21:30:09Z</dcterms:modified>
</cp:coreProperties>
</file>