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87" r:id="rId3"/>
    <p:sldId id="283" r:id="rId4"/>
    <p:sldId id="256" r:id="rId5"/>
    <p:sldId id="288" r:id="rId6"/>
    <p:sldId id="257" r:id="rId7"/>
    <p:sldId id="258" r:id="rId8"/>
    <p:sldId id="259" r:id="rId9"/>
    <p:sldId id="260" r:id="rId10"/>
    <p:sldId id="261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3" r:id="rId21"/>
    <p:sldId id="274" r:id="rId22"/>
    <p:sldId id="275" r:id="rId23"/>
    <p:sldId id="276" r:id="rId24"/>
    <p:sldId id="278" r:id="rId25"/>
    <p:sldId id="277" r:id="rId26"/>
    <p:sldId id="279" r:id="rId27"/>
    <p:sldId id="280" r:id="rId28"/>
    <p:sldId id="281" r:id="rId29"/>
    <p:sldId id="282" r:id="rId30"/>
    <p:sldId id="284" r:id="rId31"/>
    <p:sldId id="286" r:id="rId32"/>
    <p:sldId id="285" r:id="rId33"/>
    <p:sldId id="272" r:id="rId34"/>
    <p:sldId id="289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1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691" y="2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069E47-822F-D48B-311D-3BD0355071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3063E12-E808-53AE-CEAB-4F280D3874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2F714F-5D14-FA44-F387-7F702437D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0979-A243-4A10-BD17-B4D705406BE0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ACF8FC2-55EF-C897-63B2-3AEBD0110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FF691A-607A-E333-3DFC-057FAF1AE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0D45-08CA-4032-A19C-DB834E8B70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90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10C1E7-B285-1737-5647-C9013D056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08C9AE-2A23-8A0E-CBF1-20D565F5B4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D5066F-51BC-402D-6F5F-6AF3FA079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0979-A243-4A10-BD17-B4D705406BE0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E68C06-E9A7-1827-5437-54AB11A35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48A2B2-BE8E-377E-E01D-45B4696DD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0D45-08CA-4032-A19C-DB834E8B70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39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2C1A29-CB70-5341-2501-C4E5AAE75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536A711-08BF-F1BC-F16B-2F7E849481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8C6544-51A7-D644-3183-7E4DB3E29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0979-A243-4A10-BD17-B4D705406BE0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7F5DB8-BB4C-BA4E-72FA-7425EBED5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0F72DC5-6682-7194-5A75-24ABB3B84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0D45-08CA-4032-A19C-DB834E8B70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9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2FF524-7DFA-836E-6016-2BF542702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225E77-88A6-CC42-352C-00F8D7533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A2BBED4-9C18-78D3-3CEC-0737EDEA27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F824EE9-A3A7-1C0A-E1D8-5914B03B0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0979-A243-4A10-BD17-B4D705406BE0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01AE6B6-B6E6-E000-236A-30FBFC8D2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AC2D4C6-E82A-60A2-ED90-D719088B6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0D45-08CA-4032-A19C-DB834E8B70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33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8ED289-52C4-E27C-63C1-67345A7BD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500942-AB43-2574-A2A4-728C85A020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DFE7492-AAC3-5E07-62C4-E4CCF670CB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EAA56AB-7E2D-3B60-6BCC-61054B7795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BC4A9BC-BEEA-9357-6DDF-96C5B9E201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1922047-5B8E-CA30-794E-2B11792A3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0979-A243-4A10-BD17-B4D705406BE0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7FA406D-5D45-E925-5F9A-4E254C146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0A51DE7-D8B4-B2D0-BF31-64299D6D5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0D45-08CA-4032-A19C-DB834E8B70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20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493150-9565-D0FD-B45F-9E180AEBA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52FCE01-37A5-9680-DD07-F8EE5083B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0979-A243-4A10-BD17-B4D705406BE0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D690D3A-76F4-7665-5266-D772FB3E3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AF15902-138F-208D-AB92-5D6A89AF7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0D45-08CA-4032-A19C-DB834E8B70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34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890C4D2-38A4-8840-3098-13DF9A599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0979-A243-4A10-BD17-B4D705406BE0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DCFF2DC-EBA0-CE6E-FD92-F44DB4F73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DD37BC9-9A86-B078-27E9-2DF7E15D3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0D45-08CA-4032-A19C-DB834E8B70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67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DAB6DC-3CB9-44CE-AE29-3B8C4ED8BA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EF4B5D-B0FB-A9AE-736D-45F004387D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F456A7C-3573-A376-9B7E-CBCCACAC5D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0C324DE-1C07-D254-0971-45FEE1C8C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0979-A243-4A10-BD17-B4D705406BE0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8E055CD-B908-1E27-C0A1-3E7A0FAF5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60009E-5CCB-9188-1829-A94EF4538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0D45-08CA-4032-A19C-DB834E8B70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35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2AB43A-F62F-0D1F-51FC-28551CD68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37340CD-4BDD-DE6D-B644-C5CF5EF3FE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AFE4791-99CD-E861-EA3B-7D6980073B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2E29055-C1D0-4C7B-2A2F-4ADF18222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0979-A243-4A10-BD17-B4D705406BE0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2C64EC9-55A5-1F06-68FD-86F23629C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F990B6-80DE-EF14-F1C3-5D9CB8E81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0D45-08CA-4032-A19C-DB834E8B70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064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7A9B5B-64F7-FE11-5F42-A417CC02F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7400862-7DDC-F71F-21B6-E3D01C492D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B9065F-68B6-B55D-9A41-69121D094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0979-A243-4A10-BD17-B4D705406BE0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494D8E-492F-ACC7-556D-9FCA44153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63CEE9-257B-7FE1-CB31-F6E5C6064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0D45-08CA-4032-A19C-DB834E8B70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16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6F9862E-A91E-5AC7-B910-8762305A52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E26EACE-A14A-8C2B-CC6C-309272CFA2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BE183B6-5F70-AFD1-69A0-0B916FF27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D0979-A243-4A10-BD17-B4D705406BE0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B14332-6943-00C7-46E3-4E264C0B6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C63993-A49C-CBCB-DDD8-536E725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0D45-08CA-4032-A19C-DB834E8B70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51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A1A83AC-E764-9266-7D43-79E0CCABC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CD98F33-201F-F753-B31D-539D5678F3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49012A-B2F9-1F31-71F9-3332B882C3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D0979-A243-4A10-BD17-B4D705406BE0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F45472-83B0-A82C-419C-F1BA7149BA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7CA9A8-B2A9-9D7C-82BA-A7CFB19AC1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20D45-08CA-4032-A19C-DB834E8B70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004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10FE7B-3A4D-7643-B493-DE2A72ABCD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000" y="926012"/>
            <a:ext cx="11772000" cy="475785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78316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  <p:sndAc>
          <p:stSnd loop="1">
            <p:snd r:embed="rId2" name="Je taime en silence Viateur Caron.wav"/>
          </p:stSnd>
        </p:sndAc>
      </p:transition>
    </mc:Choice>
    <mc:Fallback xmlns="">
      <p:transition spd="slow" advClick="0" advTm="8000">
        <p:wipe/>
        <p:sndAc>
          <p:stSnd loop="1">
            <p:snd r:embed="rId4" name="Je taime en silence Viateur Caro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BA01FCA0-FF3E-B675-6D39-4C3B2F97B7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2617" y="495000"/>
            <a:ext cx="5868000" cy="5868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1AE33A4-FF1F-D502-FEAC-DDE99E8E4515}"/>
              </a:ext>
            </a:extLst>
          </p:cNvPr>
          <p:cNvSpPr txBox="1"/>
          <p:nvPr/>
        </p:nvSpPr>
        <p:spPr>
          <a:xfrm>
            <a:off x="7486516" y="1730830"/>
            <a:ext cx="371756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Commencer l’aventure amoureuse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en montant les 330 marches de la Cathédrale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Se retrouver à contempler à 66m de haut le panorama de la ville de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STRASBOURG</a:t>
            </a:r>
          </a:p>
        </p:txBody>
      </p:sp>
    </p:spTree>
    <p:extLst>
      <p:ext uri="{BB962C8B-B14F-4D97-AF65-F5344CB8AC3E}">
        <p14:creationId xmlns:p14="http://schemas.microsoft.com/office/powerpoint/2010/main" val="120758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D226DD-698E-44CE-4A2D-808811D95F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2801" y="567000"/>
            <a:ext cx="5724000" cy="57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AD4F9D-7C26-A217-A2F2-90AEAF59E76F}"/>
              </a:ext>
            </a:extLst>
          </p:cNvPr>
          <p:cNvSpPr txBox="1"/>
          <p:nvPr/>
        </p:nvSpPr>
        <p:spPr>
          <a:xfrm>
            <a:off x="1026396" y="1944440"/>
            <a:ext cx="3717561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Escapade sur un bateau de plaisance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‘batolove’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Lectures amoureuses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pages d’Amour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romans, poèmes, chansons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404058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1B1D523-529F-5F57-94ED-D79BE869E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948" y="279000"/>
            <a:ext cx="84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1F4702C-598D-4FA7-84D3-9F003CC8B086}"/>
              </a:ext>
            </a:extLst>
          </p:cNvPr>
          <p:cNvSpPr txBox="1"/>
          <p:nvPr/>
        </p:nvSpPr>
        <p:spPr>
          <a:xfrm>
            <a:off x="9303538" y="2994177"/>
            <a:ext cx="263826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Restaurant 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« au 14 Février »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pour la Saint Valentin</a:t>
            </a:r>
          </a:p>
        </p:txBody>
      </p:sp>
    </p:spTree>
    <p:extLst>
      <p:ext uri="{BB962C8B-B14F-4D97-AF65-F5344CB8AC3E}">
        <p14:creationId xmlns:p14="http://schemas.microsoft.com/office/powerpoint/2010/main" val="147974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FCD669-9C04-BB55-E383-E618B7E8CD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888" y="336362"/>
            <a:ext cx="10421444" cy="421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2D94B6-C5B1-7AF8-A44B-588F1D570863}"/>
              </a:ext>
            </a:extLst>
          </p:cNvPr>
          <p:cNvSpPr txBox="1"/>
          <p:nvPr/>
        </p:nvSpPr>
        <p:spPr>
          <a:xfrm>
            <a:off x="931887" y="4611231"/>
            <a:ext cx="108508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11eme édition dans la Capitale Alsacienne qui sert d’écrin à cette manifestation qui réinvente la</a:t>
            </a:r>
          </a:p>
          <a:p>
            <a:r>
              <a:rPr lang="fr-FR" sz="2000" b="1" i="1" dirty="0"/>
              <a:t> Fête des Amoureux ou la Saint Valentin – pendant 10jours de poésie et de glamour</a:t>
            </a:r>
          </a:p>
          <a:p>
            <a:endParaRPr lang="fr-FR" sz="2000" b="1" i="1" dirty="0"/>
          </a:p>
          <a:p>
            <a:r>
              <a:rPr lang="fr-FR" sz="2000" b="1" i="1" dirty="0"/>
              <a:t>Soirées festives, repas en tête à tête – Installations éphémères sous les étoiles – Concerts</a:t>
            </a:r>
          </a:p>
          <a:p>
            <a:r>
              <a:rPr lang="fr-FR" sz="2000" b="1" i="1" dirty="0"/>
              <a:t> et Visites insolites  - Animations dans des lieux décalés près de 40 événements suivis par plus de </a:t>
            </a:r>
          </a:p>
          <a:p>
            <a:r>
              <a:rPr lang="fr-FR" sz="2000" b="1" i="1" dirty="0"/>
              <a:t>    20000 participants.    Une autre façon de déclarer sa flamme.   Découvrez le programme……………</a:t>
            </a:r>
          </a:p>
        </p:txBody>
      </p:sp>
    </p:spTree>
    <p:extLst>
      <p:ext uri="{BB962C8B-B14F-4D97-AF65-F5344CB8AC3E}">
        <p14:creationId xmlns:p14="http://schemas.microsoft.com/office/powerpoint/2010/main" val="194566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63A766-E412-E791-4589-2D66D51C3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1207" y="279000"/>
            <a:ext cx="751523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8A7CAB-7D03-74E5-E0B1-07A5F0B573A4}"/>
              </a:ext>
            </a:extLst>
          </p:cNvPr>
          <p:cNvSpPr txBox="1"/>
          <p:nvPr/>
        </p:nvSpPr>
        <p:spPr>
          <a:xfrm>
            <a:off x="3295908" y="5858294"/>
            <a:ext cx="52505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repas gastronomiques en 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tête à tête</a:t>
            </a:r>
          </a:p>
        </p:txBody>
      </p:sp>
    </p:spTree>
    <p:extLst>
      <p:ext uri="{BB962C8B-B14F-4D97-AF65-F5344CB8AC3E}">
        <p14:creationId xmlns:p14="http://schemas.microsoft.com/office/powerpoint/2010/main" val="57448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268D5B-A81B-0CCA-9EE9-6357595224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8171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F9510A-B1F6-0442-BBE5-E1358475D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2711" y="426570"/>
            <a:ext cx="9007290" cy="600486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7B349F-06BE-DB17-5B23-C20C7D880E50}"/>
              </a:ext>
            </a:extLst>
          </p:cNvPr>
          <p:cNvSpPr txBox="1"/>
          <p:nvPr/>
        </p:nvSpPr>
        <p:spPr>
          <a:xfrm>
            <a:off x="302102" y="3429000"/>
            <a:ext cx="22785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repas aux chandelles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glamour</a:t>
            </a:r>
          </a:p>
        </p:txBody>
      </p:sp>
    </p:spTree>
    <p:extLst>
      <p:ext uri="{BB962C8B-B14F-4D97-AF65-F5344CB8AC3E}">
        <p14:creationId xmlns:p14="http://schemas.microsoft.com/office/powerpoint/2010/main" val="58697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2F9AC3-5F15-9AE8-1772-EB208EEDA6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5840" y="279000"/>
            <a:ext cx="63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D8BE0F-1FDD-028D-5FB9-D1FA05BC6F81}"/>
              </a:ext>
            </a:extLst>
          </p:cNvPr>
          <p:cNvSpPr txBox="1"/>
          <p:nvPr/>
        </p:nvSpPr>
        <p:spPr>
          <a:xfrm>
            <a:off x="1182975" y="2941941"/>
            <a:ext cx="325286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Cupidon sème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détour dans un atelier d’artiste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peintre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313850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C5B1FB-855F-FB94-F041-5BCAC2C3D9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39612"/>
            <a:ext cx="9753600" cy="5476875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891AB2-7DBB-BAD4-0D7E-2163014164CB}"/>
              </a:ext>
            </a:extLst>
          </p:cNvPr>
          <p:cNvSpPr txBox="1"/>
          <p:nvPr/>
        </p:nvSpPr>
        <p:spPr>
          <a:xfrm>
            <a:off x="3042277" y="6116487"/>
            <a:ext cx="6505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RUN – Courses ou Trail en couple pour les sportifs</a:t>
            </a:r>
          </a:p>
        </p:txBody>
      </p:sp>
    </p:spTree>
    <p:extLst>
      <p:ext uri="{BB962C8B-B14F-4D97-AF65-F5344CB8AC3E}">
        <p14:creationId xmlns:p14="http://schemas.microsoft.com/office/powerpoint/2010/main" val="112955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2ADDD0-FE41-EA5D-A6E9-F3F0BA8703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0650" y="279000"/>
            <a:ext cx="9450000" cy="6300000"/>
          </a:xfrm>
          <a:prstGeom prst="rect">
            <a:avLst/>
          </a:prstGeom>
          <a:ln w="47625">
            <a:solidFill>
              <a:srgbClr val="FFC0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57382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B66F9A-58CE-FF78-84A5-7A464401D0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5485" y="459000"/>
            <a:ext cx="8067508" cy="5940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00207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38B1EB-8906-13E8-CDB0-499BE6188B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9931" y="459000"/>
            <a:ext cx="8910000" cy="5940000"/>
          </a:xfrm>
          <a:prstGeom prst="rect">
            <a:avLst/>
          </a:prstGeom>
          <a:ln w="47625">
            <a:solidFill>
              <a:schemeClr val="bg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47837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C7BF9B-D19C-FAAD-1567-4C836CC35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0888" y="279000"/>
            <a:ext cx="6300000" cy="6300000"/>
          </a:xfrm>
          <a:prstGeom prst="rect">
            <a:avLst/>
          </a:prstGeom>
          <a:ln w="50800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B2105E-9D10-D27E-7682-10A1458D1B04}"/>
              </a:ext>
            </a:extLst>
          </p:cNvPr>
          <p:cNvSpPr txBox="1"/>
          <p:nvPr/>
        </p:nvSpPr>
        <p:spPr>
          <a:xfrm>
            <a:off x="647575" y="2835496"/>
            <a:ext cx="35376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Visite en couple du Musée VODOU</a:t>
            </a:r>
          </a:p>
          <a:p>
            <a:endParaRPr lang="fr-FR" sz="2400" b="1" i="1" dirty="0"/>
          </a:p>
          <a:p>
            <a:r>
              <a:rPr lang="fr-FR" sz="2400" b="1" i="1" dirty="0"/>
              <a:t> suivi d’une dégustation d’un verre de vin ou d’un cocktail</a:t>
            </a:r>
          </a:p>
        </p:txBody>
      </p:sp>
    </p:spTree>
    <p:extLst>
      <p:ext uri="{BB962C8B-B14F-4D97-AF65-F5344CB8AC3E}">
        <p14:creationId xmlns:p14="http://schemas.microsoft.com/office/powerpoint/2010/main" val="556308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ABCCD1-DB50-C1A4-9A03-3772FF27E0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181" y="279000"/>
            <a:ext cx="6300000" cy="6300000"/>
          </a:xfrm>
          <a:prstGeom prst="rect">
            <a:avLst/>
          </a:prstGeom>
          <a:ln w="44450">
            <a:solidFill>
              <a:srgbClr val="FF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2373D2-AA1A-918E-71E5-F505AD948F65}"/>
              </a:ext>
            </a:extLst>
          </p:cNvPr>
          <p:cNvSpPr txBox="1"/>
          <p:nvPr/>
        </p:nvSpPr>
        <p:spPr>
          <a:xfrm>
            <a:off x="7339826" y="2811727"/>
            <a:ext cx="44520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au Cinéma VOX</a:t>
            </a:r>
          </a:p>
          <a:p>
            <a:endParaRPr lang="fr-FR" sz="2400" b="1" i="1" dirty="0"/>
          </a:p>
          <a:p>
            <a:r>
              <a:rPr lang="fr-FR" sz="2400" b="1" i="1" dirty="0"/>
              <a:t>Possibilité de faire sa déclaration d’Amour</a:t>
            </a:r>
          </a:p>
          <a:p>
            <a:r>
              <a:rPr lang="fr-FR" sz="2400" b="1" i="1" dirty="0"/>
              <a:t> sur grand écran</a:t>
            </a:r>
          </a:p>
        </p:txBody>
      </p:sp>
    </p:spTree>
    <p:extLst>
      <p:ext uri="{BB962C8B-B14F-4D97-AF65-F5344CB8AC3E}">
        <p14:creationId xmlns:p14="http://schemas.microsoft.com/office/powerpoint/2010/main" val="123148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FEACA3-039A-563A-1310-34DD0BF2B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652" y="202367"/>
            <a:ext cx="6453266" cy="6453266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6E5520-352D-B719-F8F5-09DE56541DA0}"/>
              </a:ext>
            </a:extLst>
          </p:cNvPr>
          <p:cNvSpPr txBox="1"/>
          <p:nvPr/>
        </p:nvSpPr>
        <p:spPr>
          <a:xfrm>
            <a:off x="847801" y="3086475"/>
            <a:ext cx="37625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Détente de Duo</a:t>
            </a:r>
          </a:p>
          <a:p>
            <a:endParaRPr lang="fr-FR" sz="2400" b="1" i="1" dirty="0"/>
          </a:p>
          <a:p>
            <a:r>
              <a:rPr lang="fr-FR" sz="2400" b="1" i="1" dirty="0"/>
              <a:t> gommage – massage  etc…</a:t>
            </a:r>
          </a:p>
        </p:txBody>
      </p:sp>
    </p:spTree>
    <p:extLst>
      <p:ext uri="{BB962C8B-B14F-4D97-AF65-F5344CB8AC3E}">
        <p14:creationId xmlns:p14="http://schemas.microsoft.com/office/powerpoint/2010/main" val="93775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CB1FD6-1F41-4D43-E845-5FFB11F76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347" y="279000"/>
            <a:ext cx="6300000" cy="6300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04AFD4-597B-B2B9-DE74-F2DE7C14DB7B}"/>
              </a:ext>
            </a:extLst>
          </p:cNvPr>
          <p:cNvSpPr txBox="1"/>
          <p:nvPr/>
        </p:nvSpPr>
        <p:spPr>
          <a:xfrm>
            <a:off x="7256096" y="2225825"/>
            <a:ext cx="411355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i="1" dirty="0"/>
          </a:p>
          <a:p>
            <a:endParaRPr lang="fr-FR" b="1" i="1" dirty="0"/>
          </a:p>
          <a:p>
            <a:r>
              <a:rPr lang="fr-FR" sz="2400" b="1" i="1" dirty="0">
                <a:solidFill>
                  <a:schemeClr val="bg1"/>
                </a:solidFill>
              </a:rPr>
              <a:t>Valent œil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Chez un photographe, cliché de votre œil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et, souvenir cadeau en pochette, tableau , …</a:t>
            </a:r>
          </a:p>
        </p:txBody>
      </p:sp>
    </p:spTree>
    <p:extLst>
      <p:ext uri="{BB962C8B-B14F-4D97-AF65-F5344CB8AC3E}">
        <p14:creationId xmlns:p14="http://schemas.microsoft.com/office/powerpoint/2010/main" val="420368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1F2C5A-DDB8-E496-D19D-6C21E4464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0554" y="279000"/>
            <a:ext cx="6300000" cy="6300000"/>
          </a:xfrm>
          <a:prstGeom prst="rect">
            <a:avLst/>
          </a:prstGeom>
          <a:ln w="47625">
            <a:solidFill>
              <a:srgbClr val="FF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861938-BFE4-ED0B-5FC2-EF4023BE11B5}"/>
              </a:ext>
            </a:extLst>
          </p:cNvPr>
          <p:cNvSpPr txBox="1"/>
          <p:nvPr/>
        </p:nvSpPr>
        <p:spPr>
          <a:xfrm>
            <a:off x="568377" y="2372728"/>
            <a:ext cx="43021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SPA, soins du corps, Sauna Hammam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filtre d’amour , bain à remous…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Dans les locaux de l’Hôtel Régent</a:t>
            </a:r>
          </a:p>
        </p:txBody>
      </p:sp>
    </p:spTree>
    <p:extLst>
      <p:ext uri="{BB962C8B-B14F-4D97-AF65-F5344CB8AC3E}">
        <p14:creationId xmlns:p14="http://schemas.microsoft.com/office/powerpoint/2010/main" val="403111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B3BA06B-8FB0-2287-BF6E-0B56C4889507}"/>
              </a:ext>
            </a:extLst>
          </p:cNvPr>
          <p:cNvSpPr txBox="1"/>
          <p:nvPr/>
        </p:nvSpPr>
        <p:spPr>
          <a:xfrm>
            <a:off x="7517567" y="1796894"/>
            <a:ext cx="412229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lieu original : l’Eglise Saint Paul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pour un cocooning littéraire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Écouter des lectures romantiques et,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atelier d’écriture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textes de poèmes du 12 au 20eme siècle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5F211BD-84B8-8F46-E492-CA0F6097F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0587" y="279000"/>
            <a:ext cx="6300000" cy="6300000"/>
          </a:xfrm>
          <a:prstGeom prst="rect">
            <a:avLst/>
          </a:prstGeom>
          <a:ln w="44450">
            <a:solidFill>
              <a:schemeClr val="bg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4243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664DA7-50DA-5FCE-7C66-83AE9112B3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6594" y="513000"/>
            <a:ext cx="5832000" cy="58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CF598C-6B2C-5621-7A55-365299482C2A}"/>
              </a:ext>
            </a:extLst>
          </p:cNvPr>
          <p:cNvSpPr txBox="1"/>
          <p:nvPr/>
        </p:nvSpPr>
        <p:spPr>
          <a:xfrm>
            <a:off x="927245" y="4549676"/>
            <a:ext cx="36426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toujours dans un lieu déjanté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l’église Saint Guillaume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Soirée D.J.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6748748-3A30-309B-DF9C-7A8E2FE86F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357474">
            <a:off x="1064925" y="481559"/>
            <a:ext cx="2667000" cy="40005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12603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9B1538-4101-8AD8-B93B-29A4B8D85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8102" y="279000"/>
            <a:ext cx="63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C3A3C0-D269-51BF-BBA0-C58147429D5C}"/>
              </a:ext>
            </a:extLst>
          </p:cNvPr>
          <p:cNvSpPr txBox="1"/>
          <p:nvPr/>
        </p:nvSpPr>
        <p:spPr>
          <a:xfrm>
            <a:off x="7681175" y="2005148"/>
            <a:ext cx="397239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Concert itinérant en bateau du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Groupe AMORE  trio musical qui offre une aubade aux Amoureux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Visible depuis les berges</a:t>
            </a:r>
          </a:p>
        </p:txBody>
      </p:sp>
    </p:spTree>
    <p:extLst>
      <p:ext uri="{BB962C8B-B14F-4D97-AF65-F5344CB8AC3E}">
        <p14:creationId xmlns:p14="http://schemas.microsoft.com/office/powerpoint/2010/main" val="306620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48ABA5-2BC4-DDE7-4078-857C75385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5643" y="279000"/>
            <a:ext cx="63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B85DBD-BD56-602B-F264-BE442751031D}"/>
              </a:ext>
            </a:extLst>
          </p:cNvPr>
          <p:cNvSpPr txBox="1"/>
          <p:nvPr/>
        </p:nvSpPr>
        <p:spPr>
          <a:xfrm>
            <a:off x="1257032" y="1502229"/>
            <a:ext cx="36576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BABY BOOM  pour les enfants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à Maker Place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danses, chorégraphies, confettis,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Atelier de sculpture de ballons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maquillage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avec goûter (cookies-muffins- boissons)</a:t>
            </a:r>
          </a:p>
        </p:txBody>
      </p:sp>
    </p:spTree>
    <p:extLst>
      <p:ext uri="{BB962C8B-B14F-4D97-AF65-F5344CB8AC3E}">
        <p14:creationId xmlns:p14="http://schemas.microsoft.com/office/powerpoint/2010/main" val="339944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967E72-F242-E6F4-2C92-F3F68C0576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446" y="603000"/>
            <a:ext cx="5652000" cy="565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EB7BC1-599B-05F0-3665-C60A453AFF2A}"/>
              </a:ext>
            </a:extLst>
          </p:cNvPr>
          <p:cNvSpPr txBox="1"/>
          <p:nvPr/>
        </p:nvSpPr>
        <p:spPr>
          <a:xfrm>
            <a:off x="7862555" y="2135777"/>
            <a:ext cx="38524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Cabaret   dans les locaux des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Bains municipaux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« La Cage aux piafs « 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spectacle déjanté, avec ou sans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baignade!!</a:t>
            </a:r>
          </a:p>
        </p:txBody>
      </p:sp>
    </p:spTree>
    <p:extLst>
      <p:ext uri="{BB962C8B-B14F-4D97-AF65-F5344CB8AC3E}">
        <p14:creationId xmlns:p14="http://schemas.microsoft.com/office/powerpoint/2010/main" val="362166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0CE2BC-3C19-B3C1-8055-FC7DA1F23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7885" y="279000"/>
            <a:ext cx="6300000" cy="6300000"/>
          </a:xfrm>
          <a:prstGeom prst="roundRect">
            <a:avLst>
              <a:gd name="adj" fmla="val 16667"/>
            </a:avLst>
          </a:prstGeom>
          <a:ln w="76200">
            <a:solidFill>
              <a:schemeClr val="bg1"/>
            </a:solidFill>
            <a:prstDash val="sysDot"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F99C40-C33D-3576-8E66-68DBB143ADB0}"/>
              </a:ext>
            </a:extLst>
          </p:cNvPr>
          <p:cNvSpPr txBox="1"/>
          <p:nvPr/>
        </p:nvSpPr>
        <p:spPr>
          <a:xfrm>
            <a:off x="7899816" y="2082028"/>
            <a:ext cx="389744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toujours aux Bains Municipaux</a:t>
            </a:r>
          </a:p>
          <a:p>
            <a:endParaRPr lang="fr-FR" sz="2400" b="1" i="1" dirty="0"/>
          </a:p>
          <a:p>
            <a:r>
              <a:rPr lang="fr-FR" sz="2400" b="1" i="1" dirty="0"/>
              <a:t>Soirée SALSA</a:t>
            </a:r>
          </a:p>
          <a:p>
            <a:endParaRPr lang="fr-FR" sz="2400" b="1" i="1" dirty="0"/>
          </a:p>
          <a:p>
            <a:r>
              <a:rPr lang="fr-FR" sz="2400" b="1" i="1" dirty="0"/>
              <a:t> Passion et Flamme</a:t>
            </a:r>
          </a:p>
          <a:p>
            <a:endParaRPr lang="fr-FR" sz="2400" b="1" i="1" dirty="0"/>
          </a:p>
          <a:p>
            <a:r>
              <a:rPr lang="fr-FR" sz="2400" b="1" i="1" dirty="0"/>
              <a:t>La Danse……</a:t>
            </a:r>
          </a:p>
        </p:txBody>
      </p:sp>
    </p:spTree>
    <p:extLst>
      <p:ext uri="{BB962C8B-B14F-4D97-AF65-F5344CB8AC3E}">
        <p14:creationId xmlns:p14="http://schemas.microsoft.com/office/powerpoint/2010/main" val="249157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58B86F3-2907-7CE5-7347-1517BC87C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5898" y="279000"/>
            <a:ext cx="6300000" cy="630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392EFF-2FDE-9815-BA27-0C1479F61202}"/>
              </a:ext>
            </a:extLst>
          </p:cNvPr>
          <p:cNvSpPr txBox="1"/>
          <p:nvPr/>
        </p:nvSpPr>
        <p:spPr>
          <a:xfrm>
            <a:off x="1260708" y="2761188"/>
            <a:ext cx="28631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Concerts de Chorales</a:t>
            </a:r>
          </a:p>
          <a:p>
            <a:endParaRPr lang="fr-FR" sz="2400" b="1" i="1" dirty="0"/>
          </a:p>
          <a:p>
            <a:endParaRPr lang="fr-FR" sz="2400" b="1" i="1" dirty="0"/>
          </a:p>
          <a:p>
            <a:r>
              <a:rPr lang="fr-FR" sz="2400" b="1" i="1" dirty="0"/>
              <a:t> avec chants Italiens..</a:t>
            </a:r>
          </a:p>
        </p:txBody>
      </p:sp>
    </p:spTree>
    <p:extLst>
      <p:ext uri="{BB962C8B-B14F-4D97-AF65-F5344CB8AC3E}">
        <p14:creationId xmlns:p14="http://schemas.microsoft.com/office/powerpoint/2010/main" val="398513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B39244-CC68-D4A3-FB79-397C6E1BA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5426" y="279000"/>
            <a:ext cx="6300000" cy="630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F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028122-6AF3-F82F-2FA0-5EAE44B5F91F}"/>
              </a:ext>
            </a:extLst>
          </p:cNvPr>
          <p:cNvSpPr txBox="1"/>
          <p:nvPr/>
        </p:nvSpPr>
        <p:spPr>
          <a:xfrm>
            <a:off x="1307287" y="1830492"/>
            <a:ext cx="406233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Soirée BISTROT Bohème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dans un lieu décalé  : l’ancienne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Manufacture de Tabacs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boire un verre avec dégustation de produits locaux. En musique!</a:t>
            </a:r>
          </a:p>
        </p:txBody>
      </p:sp>
    </p:spTree>
    <p:extLst>
      <p:ext uri="{BB962C8B-B14F-4D97-AF65-F5344CB8AC3E}">
        <p14:creationId xmlns:p14="http://schemas.microsoft.com/office/powerpoint/2010/main" val="30384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005930A-8C9D-B9F0-1E3B-9AF33ED8A4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3092" y="543393"/>
            <a:ext cx="6858000" cy="57712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5ED3CF-6417-D0E2-DB32-66F5FD594CC0}"/>
              </a:ext>
            </a:extLst>
          </p:cNvPr>
          <p:cNvSpPr txBox="1"/>
          <p:nvPr/>
        </p:nvSpPr>
        <p:spPr>
          <a:xfrm>
            <a:off x="8079698" y="3672590"/>
            <a:ext cx="3867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Pour les enfants, pendant que les parents déjeunent ou dinent</a:t>
            </a:r>
          </a:p>
        </p:txBody>
      </p:sp>
    </p:spTree>
    <p:extLst>
      <p:ext uri="{BB962C8B-B14F-4D97-AF65-F5344CB8AC3E}">
        <p14:creationId xmlns:p14="http://schemas.microsoft.com/office/powerpoint/2010/main" val="231012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D7AD92-A3A5-8256-5E81-CA70FDDD95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5524" y="461880"/>
            <a:ext cx="5580000" cy="558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FF898E-AE2C-4109-5759-5DB9D6EF0672}"/>
              </a:ext>
            </a:extLst>
          </p:cNvPr>
          <p:cNvSpPr txBox="1"/>
          <p:nvPr/>
        </p:nvSpPr>
        <p:spPr>
          <a:xfrm>
            <a:off x="1199642" y="2090172"/>
            <a:ext cx="42422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ESPACE GAME dans la ville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parcours romantique avec énigmes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découverte des lieux, jeux de piste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Visite guidée</a:t>
            </a:r>
          </a:p>
        </p:txBody>
      </p:sp>
    </p:spTree>
    <p:extLst>
      <p:ext uri="{BB962C8B-B14F-4D97-AF65-F5344CB8AC3E}">
        <p14:creationId xmlns:p14="http://schemas.microsoft.com/office/powerpoint/2010/main" val="594075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5E7C12-C684-C15D-D258-9734AEFF67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311" y="157046"/>
            <a:ext cx="11223377" cy="6300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8BE982-A527-D879-A3A6-0C1F36219162}"/>
              </a:ext>
            </a:extLst>
          </p:cNvPr>
          <p:cNvSpPr txBox="1"/>
          <p:nvPr/>
        </p:nvSpPr>
        <p:spPr>
          <a:xfrm>
            <a:off x="2542760" y="5943203"/>
            <a:ext cx="8094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Pour les sportifs : DEFI RANDO  avec Quizz et Jeux de rôles</a:t>
            </a:r>
          </a:p>
        </p:txBody>
      </p:sp>
    </p:spTree>
    <p:extLst>
      <p:ext uri="{BB962C8B-B14F-4D97-AF65-F5344CB8AC3E}">
        <p14:creationId xmlns:p14="http://schemas.microsoft.com/office/powerpoint/2010/main" val="155559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58F84A-3831-4829-931A-7692817111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8000" y="261000"/>
            <a:ext cx="6336000" cy="6336000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22530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9DF30D-15AC-121F-9731-38C6B92528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2551" y="477000"/>
            <a:ext cx="5904000" cy="590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C43FE3-247D-FF0B-D37C-5D66BED54486}"/>
              </a:ext>
            </a:extLst>
          </p:cNvPr>
          <p:cNvSpPr txBox="1"/>
          <p:nvPr/>
        </p:nvSpPr>
        <p:spPr>
          <a:xfrm>
            <a:off x="7647865" y="3253508"/>
            <a:ext cx="382249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Croisière en bateau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avec un verre de vin, des bretzels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266387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6518BF1-52C8-C679-C98D-5BF52393CF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8239" y="585000"/>
            <a:ext cx="5688000" cy="5688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B46865-16B4-3B6B-5614-F2F1F41D4E06}"/>
              </a:ext>
            </a:extLst>
          </p:cNvPr>
          <p:cNvSpPr txBox="1"/>
          <p:nvPr/>
        </p:nvSpPr>
        <p:spPr>
          <a:xfrm>
            <a:off x="7804433" y="3572691"/>
            <a:ext cx="33577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dégustations boissons</a:t>
            </a:r>
          </a:p>
          <a:p>
            <a:r>
              <a:rPr lang="fr-FR" sz="2400" b="1" i="1" dirty="0"/>
              <a:t> champagne et spécialités locales</a:t>
            </a:r>
          </a:p>
        </p:txBody>
      </p:sp>
    </p:spTree>
    <p:extLst>
      <p:ext uri="{BB962C8B-B14F-4D97-AF65-F5344CB8AC3E}">
        <p14:creationId xmlns:p14="http://schemas.microsoft.com/office/powerpoint/2010/main" val="269866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3E20D11C-9E09-9AE5-2328-1AF1F0BDE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1186" y="559825"/>
            <a:ext cx="3816000" cy="5738349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D3C110E-9832-A374-0847-3CA2ACE28F5B}"/>
              </a:ext>
            </a:extLst>
          </p:cNvPr>
          <p:cNvSpPr txBox="1"/>
          <p:nvPr/>
        </p:nvSpPr>
        <p:spPr>
          <a:xfrm>
            <a:off x="6356713" y="1720840"/>
            <a:ext cx="47005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STRASBOURG MON AMOUR</a:t>
            </a:r>
          </a:p>
          <a:p>
            <a:endParaRPr lang="fr-FR" sz="2400" b="1" i="1" dirty="0"/>
          </a:p>
          <a:p>
            <a:r>
              <a:rPr lang="fr-FR" sz="2400" b="1" i="1" dirty="0"/>
              <a:t>Manifestation pendant 10 jours</a:t>
            </a:r>
          </a:p>
          <a:p>
            <a:r>
              <a:rPr lang="fr-FR" sz="2400" b="1" i="1" dirty="0"/>
              <a:t> du 7 au 16 Février</a:t>
            </a:r>
          </a:p>
          <a:p>
            <a:endParaRPr lang="fr-FR" sz="2400" b="1" i="1" dirty="0"/>
          </a:p>
          <a:p>
            <a:r>
              <a:rPr lang="fr-FR" sz="2400" b="1" i="1" dirty="0"/>
              <a:t> pour fêter les Amoureux à l’époque</a:t>
            </a:r>
          </a:p>
          <a:p>
            <a:r>
              <a:rPr lang="fr-FR" sz="2400" b="1" i="1" dirty="0"/>
              <a:t> de la SAINT VALENTIN</a:t>
            </a:r>
          </a:p>
          <a:p>
            <a:endParaRPr lang="fr-FR" sz="2400" b="1" i="1" dirty="0"/>
          </a:p>
          <a:p>
            <a:r>
              <a:rPr lang="fr-FR" sz="2400" b="1" i="1" dirty="0"/>
              <a:t>Nombreux événements à découvrir</a:t>
            </a:r>
          </a:p>
        </p:txBody>
      </p:sp>
    </p:spTree>
    <p:extLst>
      <p:ext uri="{BB962C8B-B14F-4D97-AF65-F5344CB8AC3E}">
        <p14:creationId xmlns:p14="http://schemas.microsoft.com/office/powerpoint/2010/main" val="284599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19FD6A8-D3AA-0E56-B1A5-3D25102F9385}"/>
              </a:ext>
            </a:extLst>
          </p:cNvPr>
          <p:cNvSpPr txBox="1"/>
          <p:nvPr/>
        </p:nvSpPr>
        <p:spPr>
          <a:xfrm>
            <a:off x="1972491" y="1045028"/>
            <a:ext cx="98363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Et Une Finition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Lorient Vous A Présenté Strasbourg Mon Amour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8B5EEF4-8463-8A3B-B621-65E7678F9F7C}"/>
              </a:ext>
            </a:extLst>
          </p:cNvPr>
          <p:cNvSpPr txBox="1"/>
          <p:nvPr/>
        </p:nvSpPr>
        <p:spPr>
          <a:xfrm>
            <a:off x="3592286" y="3363685"/>
            <a:ext cx="89088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AC67CCA-0F96-420D-DF92-FA9A8BB91130}"/>
              </a:ext>
            </a:extLst>
          </p:cNvPr>
          <p:cNvSpPr txBox="1"/>
          <p:nvPr/>
        </p:nvSpPr>
        <p:spPr>
          <a:xfrm>
            <a:off x="5408023" y="4838261"/>
            <a:ext cx="8582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02668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ipe/>
      </p:transition>
    </mc:Choice>
    <mc:Fallback xmlns="">
      <p:transition spd="slow" advClick="0" advTm="8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540</Words>
  <Application>Microsoft Office PowerPoint</Application>
  <PresentationFormat>Grand écran</PresentationFormat>
  <Paragraphs>129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8</cp:revision>
  <dcterms:created xsi:type="dcterms:W3CDTF">2025-02-08T20:40:06Z</dcterms:created>
  <dcterms:modified xsi:type="dcterms:W3CDTF">2025-02-09T10:48:02Z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1439846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S10.3.1</vt:lpwstr>
  </property>
</Properties>
</file>