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9" r:id="rId3"/>
    <p:sldId id="257" r:id="rId4"/>
    <p:sldId id="258" r:id="rId5"/>
    <p:sldId id="259" r:id="rId6"/>
    <p:sldId id="260" r:id="rId7"/>
    <p:sldId id="261" r:id="rId8"/>
    <p:sldId id="262" r:id="rId9"/>
    <p:sldId id="263" r:id="rId10"/>
    <p:sldId id="265" r:id="rId11"/>
    <p:sldId id="266" r:id="rId12"/>
    <p:sldId id="264" r:id="rId13"/>
    <p:sldId id="267" r:id="rId14"/>
    <p:sldId id="268" r:id="rId15"/>
    <p:sldId id="269" r:id="rId16"/>
    <p:sldId id="270" r:id="rId17"/>
    <p:sldId id="271" r:id="rId18"/>
    <p:sldId id="272" r:id="rId19"/>
    <p:sldId id="273" r:id="rId20"/>
    <p:sldId id="274" r:id="rId21"/>
    <p:sldId id="275" r:id="rId22"/>
    <p:sldId id="277" r:id="rId23"/>
    <p:sldId id="278" r:id="rId24"/>
    <p:sldId id="276" r:id="rId25"/>
    <p:sldId id="280"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7161" autoAdjust="0"/>
    <p:restoredTop sz="94660"/>
  </p:normalViewPr>
  <p:slideViewPr>
    <p:cSldViewPr snapToGrid="0">
      <p:cViewPr varScale="1">
        <p:scale>
          <a:sx n="59" d="100"/>
          <a:sy n="59" d="100"/>
        </p:scale>
        <p:origin x="278" y="2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198407-1CE3-6287-32AB-B1EA4EB1E3D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751692D-0163-38DB-A02B-E64AEB4E1B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6D8ABD7-AFB1-9B78-B75B-F4724483A3DD}"/>
              </a:ext>
            </a:extLst>
          </p:cNvPr>
          <p:cNvSpPr>
            <a:spLocks noGrp="1"/>
          </p:cNvSpPr>
          <p:nvPr>
            <p:ph type="dt" sz="half" idx="10"/>
          </p:nvPr>
        </p:nvSpPr>
        <p:spPr/>
        <p:txBody>
          <a:bodyPr/>
          <a:lstStyle/>
          <a:p>
            <a:fld id="{2006497A-76F2-473E-821C-0ECAC1B2D54C}" type="datetimeFigureOut">
              <a:rPr lang="fr-FR" smtClean="0"/>
              <a:t>09/02/2025</a:t>
            </a:fld>
            <a:endParaRPr lang="fr-FR"/>
          </a:p>
        </p:txBody>
      </p:sp>
      <p:sp>
        <p:nvSpPr>
          <p:cNvPr id="5" name="Espace réservé du pied de page 4">
            <a:extLst>
              <a:ext uri="{FF2B5EF4-FFF2-40B4-BE49-F238E27FC236}">
                <a16:creationId xmlns:a16="http://schemas.microsoft.com/office/drawing/2014/main" id="{4D307DBB-19F7-CC35-DC45-8E1BA1ED2FB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D8DB75E-CFB8-44FF-8B59-2DFABD25E845}"/>
              </a:ext>
            </a:extLst>
          </p:cNvPr>
          <p:cNvSpPr>
            <a:spLocks noGrp="1"/>
          </p:cNvSpPr>
          <p:nvPr>
            <p:ph type="sldNum" sz="quarter" idx="12"/>
          </p:nvPr>
        </p:nvSpPr>
        <p:spPr/>
        <p:txBody>
          <a:bodyPr/>
          <a:lstStyle/>
          <a:p>
            <a:fld id="{26AD3AEA-11B0-42A7-AAC8-223AC8B42DA2}" type="slidenum">
              <a:rPr lang="fr-FR" smtClean="0"/>
              <a:t>‹N°›</a:t>
            </a:fld>
            <a:endParaRPr lang="fr-FR"/>
          </a:p>
        </p:txBody>
      </p:sp>
    </p:spTree>
    <p:extLst>
      <p:ext uri="{BB962C8B-B14F-4D97-AF65-F5344CB8AC3E}">
        <p14:creationId xmlns:p14="http://schemas.microsoft.com/office/powerpoint/2010/main" val="3721918726"/>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34AF8D-A166-89BA-E44F-75BEE2B8C2C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F7371BB-E93F-3A91-8713-027D9B36115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8B9C684-AFB1-ACFB-984F-D95A31799BA8}"/>
              </a:ext>
            </a:extLst>
          </p:cNvPr>
          <p:cNvSpPr>
            <a:spLocks noGrp="1"/>
          </p:cNvSpPr>
          <p:nvPr>
            <p:ph type="dt" sz="half" idx="10"/>
          </p:nvPr>
        </p:nvSpPr>
        <p:spPr/>
        <p:txBody>
          <a:bodyPr/>
          <a:lstStyle/>
          <a:p>
            <a:fld id="{2006497A-76F2-473E-821C-0ECAC1B2D54C}" type="datetimeFigureOut">
              <a:rPr lang="fr-FR" smtClean="0"/>
              <a:t>09/02/2025</a:t>
            </a:fld>
            <a:endParaRPr lang="fr-FR"/>
          </a:p>
        </p:txBody>
      </p:sp>
      <p:sp>
        <p:nvSpPr>
          <p:cNvPr id="5" name="Espace réservé du pied de page 4">
            <a:extLst>
              <a:ext uri="{FF2B5EF4-FFF2-40B4-BE49-F238E27FC236}">
                <a16:creationId xmlns:a16="http://schemas.microsoft.com/office/drawing/2014/main" id="{C29E4228-3958-CF44-E164-9DA9217EB3C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A9B1876-D025-3A7D-E745-84CF1388A1DE}"/>
              </a:ext>
            </a:extLst>
          </p:cNvPr>
          <p:cNvSpPr>
            <a:spLocks noGrp="1"/>
          </p:cNvSpPr>
          <p:nvPr>
            <p:ph type="sldNum" sz="quarter" idx="12"/>
          </p:nvPr>
        </p:nvSpPr>
        <p:spPr/>
        <p:txBody>
          <a:bodyPr/>
          <a:lstStyle/>
          <a:p>
            <a:fld id="{26AD3AEA-11B0-42A7-AAC8-223AC8B42DA2}" type="slidenum">
              <a:rPr lang="fr-FR" smtClean="0"/>
              <a:t>‹N°›</a:t>
            </a:fld>
            <a:endParaRPr lang="fr-FR"/>
          </a:p>
        </p:txBody>
      </p:sp>
    </p:spTree>
    <p:extLst>
      <p:ext uri="{BB962C8B-B14F-4D97-AF65-F5344CB8AC3E}">
        <p14:creationId xmlns:p14="http://schemas.microsoft.com/office/powerpoint/2010/main" val="857319534"/>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9F6C56-2A40-0EBF-0899-EE58ACB0AE2B}"/>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FEAEC05-AE1E-3115-28A3-9959C3F1FCC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ACCCA4E-EE5B-6A3B-A59E-20CA19D6B6CA}"/>
              </a:ext>
            </a:extLst>
          </p:cNvPr>
          <p:cNvSpPr>
            <a:spLocks noGrp="1"/>
          </p:cNvSpPr>
          <p:nvPr>
            <p:ph type="dt" sz="half" idx="10"/>
          </p:nvPr>
        </p:nvSpPr>
        <p:spPr/>
        <p:txBody>
          <a:bodyPr/>
          <a:lstStyle/>
          <a:p>
            <a:fld id="{2006497A-76F2-473E-821C-0ECAC1B2D54C}" type="datetimeFigureOut">
              <a:rPr lang="fr-FR" smtClean="0"/>
              <a:t>09/02/2025</a:t>
            </a:fld>
            <a:endParaRPr lang="fr-FR"/>
          </a:p>
        </p:txBody>
      </p:sp>
      <p:sp>
        <p:nvSpPr>
          <p:cNvPr id="5" name="Espace réservé du pied de page 4">
            <a:extLst>
              <a:ext uri="{FF2B5EF4-FFF2-40B4-BE49-F238E27FC236}">
                <a16:creationId xmlns:a16="http://schemas.microsoft.com/office/drawing/2014/main" id="{B789C3B7-BEE1-8252-5B5A-49A8921911A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904CBA7-A940-7068-7E51-4BDC19041B91}"/>
              </a:ext>
            </a:extLst>
          </p:cNvPr>
          <p:cNvSpPr>
            <a:spLocks noGrp="1"/>
          </p:cNvSpPr>
          <p:nvPr>
            <p:ph type="sldNum" sz="quarter" idx="12"/>
          </p:nvPr>
        </p:nvSpPr>
        <p:spPr/>
        <p:txBody>
          <a:bodyPr/>
          <a:lstStyle/>
          <a:p>
            <a:fld id="{26AD3AEA-11B0-42A7-AAC8-223AC8B42DA2}" type="slidenum">
              <a:rPr lang="fr-FR" smtClean="0"/>
              <a:t>‹N°›</a:t>
            </a:fld>
            <a:endParaRPr lang="fr-FR"/>
          </a:p>
        </p:txBody>
      </p:sp>
    </p:spTree>
    <p:extLst>
      <p:ext uri="{BB962C8B-B14F-4D97-AF65-F5344CB8AC3E}">
        <p14:creationId xmlns:p14="http://schemas.microsoft.com/office/powerpoint/2010/main" val="3261253767"/>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3D1356F-CDC9-6B45-B762-F3B53128880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3FCCD85-F0DE-E552-4266-C89EC2857D7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46AF3B5B-C0BD-1240-10EF-F0C741317FC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3DF31B6-AB87-F1CA-70CB-2318C80A9E21}"/>
              </a:ext>
            </a:extLst>
          </p:cNvPr>
          <p:cNvSpPr>
            <a:spLocks noGrp="1"/>
          </p:cNvSpPr>
          <p:nvPr>
            <p:ph type="dt" sz="half" idx="10"/>
          </p:nvPr>
        </p:nvSpPr>
        <p:spPr/>
        <p:txBody>
          <a:bodyPr/>
          <a:lstStyle/>
          <a:p>
            <a:fld id="{2006497A-76F2-473E-821C-0ECAC1B2D54C}" type="datetimeFigureOut">
              <a:rPr lang="fr-FR" smtClean="0"/>
              <a:t>09/02/2025</a:t>
            </a:fld>
            <a:endParaRPr lang="fr-FR"/>
          </a:p>
        </p:txBody>
      </p:sp>
      <p:sp>
        <p:nvSpPr>
          <p:cNvPr id="6" name="Espace réservé du pied de page 5">
            <a:extLst>
              <a:ext uri="{FF2B5EF4-FFF2-40B4-BE49-F238E27FC236}">
                <a16:creationId xmlns:a16="http://schemas.microsoft.com/office/drawing/2014/main" id="{16A6D451-1873-5D55-D743-6BC4B88DED8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8016623-324B-1BF1-755C-E6135EDD16B8}"/>
              </a:ext>
            </a:extLst>
          </p:cNvPr>
          <p:cNvSpPr>
            <a:spLocks noGrp="1"/>
          </p:cNvSpPr>
          <p:nvPr>
            <p:ph type="sldNum" sz="quarter" idx="12"/>
          </p:nvPr>
        </p:nvSpPr>
        <p:spPr/>
        <p:txBody>
          <a:bodyPr/>
          <a:lstStyle/>
          <a:p>
            <a:fld id="{26AD3AEA-11B0-42A7-AAC8-223AC8B42DA2}" type="slidenum">
              <a:rPr lang="fr-FR" smtClean="0"/>
              <a:t>‹N°›</a:t>
            </a:fld>
            <a:endParaRPr lang="fr-FR"/>
          </a:p>
        </p:txBody>
      </p:sp>
    </p:spTree>
    <p:extLst>
      <p:ext uri="{BB962C8B-B14F-4D97-AF65-F5344CB8AC3E}">
        <p14:creationId xmlns:p14="http://schemas.microsoft.com/office/powerpoint/2010/main" val="232976121"/>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5C2FF83-E8DD-71D1-36AC-6CE1565B9DE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CBCAC3C-304E-6ED6-8AB2-5DB12FAF881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EC34B3E5-4D04-AD17-CFE9-5D6B3DBAC79B}"/>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D110CE5-A807-37D0-E9E8-DFC024347D5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F7791AAA-17F8-834E-88B1-A896B09ACF0D}"/>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FFEFEB8-457F-184B-6578-0A71DF6D06C9}"/>
              </a:ext>
            </a:extLst>
          </p:cNvPr>
          <p:cNvSpPr>
            <a:spLocks noGrp="1"/>
          </p:cNvSpPr>
          <p:nvPr>
            <p:ph type="dt" sz="half" idx="10"/>
          </p:nvPr>
        </p:nvSpPr>
        <p:spPr/>
        <p:txBody>
          <a:bodyPr/>
          <a:lstStyle/>
          <a:p>
            <a:fld id="{2006497A-76F2-473E-821C-0ECAC1B2D54C}" type="datetimeFigureOut">
              <a:rPr lang="fr-FR" smtClean="0"/>
              <a:t>09/02/2025</a:t>
            </a:fld>
            <a:endParaRPr lang="fr-FR"/>
          </a:p>
        </p:txBody>
      </p:sp>
      <p:sp>
        <p:nvSpPr>
          <p:cNvPr id="8" name="Espace réservé du pied de page 7">
            <a:extLst>
              <a:ext uri="{FF2B5EF4-FFF2-40B4-BE49-F238E27FC236}">
                <a16:creationId xmlns:a16="http://schemas.microsoft.com/office/drawing/2014/main" id="{8CAD1DBD-61A1-58F9-F89F-94C6CF25F8C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167E8D3A-CE02-346C-23AA-3CE9D9DC59C9}"/>
              </a:ext>
            </a:extLst>
          </p:cNvPr>
          <p:cNvSpPr>
            <a:spLocks noGrp="1"/>
          </p:cNvSpPr>
          <p:nvPr>
            <p:ph type="sldNum" sz="quarter" idx="12"/>
          </p:nvPr>
        </p:nvSpPr>
        <p:spPr/>
        <p:txBody>
          <a:bodyPr/>
          <a:lstStyle/>
          <a:p>
            <a:fld id="{26AD3AEA-11B0-42A7-AAC8-223AC8B42DA2}" type="slidenum">
              <a:rPr lang="fr-FR" smtClean="0"/>
              <a:t>‹N°›</a:t>
            </a:fld>
            <a:endParaRPr lang="fr-FR"/>
          </a:p>
        </p:txBody>
      </p:sp>
    </p:spTree>
    <p:extLst>
      <p:ext uri="{BB962C8B-B14F-4D97-AF65-F5344CB8AC3E}">
        <p14:creationId xmlns:p14="http://schemas.microsoft.com/office/powerpoint/2010/main" val="2319904605"/>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79536F-1101-06DC-D8D6-E6E6BA06692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C960F4C-AD2F-766F-BE56-357E9A6E45C3}"/>
              </a:ext>
            </a:extLst>
          </p:cNvPr>
          <p:cNvSpPr>
            <a:spLocks noGrp="1"/>
          </p:cNvSpPr>
          <p:nvPr>
            <p:ph type="dt" sz="half" idx="10"/>
          </p:nvPr>
        </p:nvSpPr>
        <p:spPr/>
        <p:txBody>
          <a:bodyPr/>
          <a:lstStyle/>
          <a:p>
            <a:fld id="{2006497A-76F2-473E-821C-0ECAC1B2D54C}" type="datetimeFigureOut">
              <a:rPr lang="fr-FR" smtClean="0"/>
              <a:t>09/02/2025</a:t>
            </a:fld>
            <a:endParaRPr lang="fr-FR"/>
          </a:p>
        </p:txBody>
      </p:sp>
      <p:sp>
        <p:nvSpPr>
          <p:cNvPr id="4" name="Espace réservé du pied de page 3">
            <a:extLst>
              <a:ext uri="{FF2B5EF4-FFF2-40B4-BE49-F238E27FC236}">
                <a16:creationId xmlns:a16="http://schemas.microsoft.com/office/drawing/2014/main" id="{32042216-CF88-7DA6-E489-4808798040B4}"/>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9973F20-DD2B-584D-F66D-F81DAF78B290}"/>
              </a:ext>
            </a:extLst>
          </p:cNvPr>
          <p:cNvSpPr>
            <a:spLocks noGrp="1"/>
          </p:cNvSpPr>
          <p:nvPr>
            <p:ph type="sldNum" sz="quarter" idx="12"/>
          </p:nvPr>
        </p:nvSpPr>
        <p:spPr/>
        <p:txBody>
          <a:bodyPr/>
          <a:lstStyle/>
          <a:p>
            <a:fld id="{26AD3AEA-11B0-42A7-AAC8-223AC8B42DA2}" type="slidenum">
              <a:rPr lang="fr-FR" smtClean="0"/>
              <a:t>‹N°›</a:t>
            </a:fld>
            <a:endParaRPr lang="fr-FR"/>
          </a:p>
        </p:txBody>
      </p:sp>
    </p:spTree>
    <p:extLst>
      <p:ext uri="{BB962C8B-B14F-4D97-AF65-F5344CB8AC3E}">
        <p14:creationId xmlns:p14="http://schemas.microsoft.com/office/powerpoint/2010/main" val="4004308657"/>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B3833DC-595A-DA42-8DF5-6C30DC90B3AE}"/>
              </a:ext>
            </a:extLst>
          </p:cNvPr>
          <p:cNvSpPr>
            <a:spLocks noGrp="1"/>
          </p:cNvSpPr>
          <p:nvPr>
            <p:ph type="dt" sz="half" idx="10"/>
          </p:nvPr>
        </p:nvSpPr>
        <p:spPr/>
        <p:txBody>
          <a:bodyPr/>
          <a:lstStyle/>
          <a:p>
            <a:fld id="{2006497A-76F2-473E-821C-0ECAC1B2D54C}" type="datetimeFigureOut">
              <a:rPr lang="fr-FR" smtClean="0"/>
              <a:t>09/02/2025</a:t>
            </a:fld>
            <a:endParaRPr lang="fr-FR"/>
          </a:p>
        </p:txBody>
      </p:sp>
      <p:sp>
        <p:nvSpPr>
          <p:cNvPr id="3" name="Espace réservé du pied de page 2">
            <a:extLst>
              <a:ext uri="{FF2B5EF4-FFF2-40B4-BE49-F238E27FC236}">
                <a16:creationId xmlns:a16="http://schemas.microsoft.com/office/drawing/2014/main" id="{EC079534-CB7A-2EC7-33A1-3CBF8E2E033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1FE1B00-A618-49A8-19E3-52C1B9C9F328}"/>
              </a:ext>
            </a:extLst>
          </p:cNvPr>
          <p:cNvSpPr>
            <a:spLocks noGrp="1"/>
          </p:cNvSpPr>
          <p:nvPr>
            <p:ph type="sldNum" sz="quarter" idx="12"/>
          </p:nvPr>
        </p:nvSpPr>
        <p:spPr/>
        <p:txBody>
          <a:bodyPr/>
          <a:lstStyle/>
          <a:p>
            <a:fld id="{26AD3AEA-11B0-42A7-AAC8-223AC8B42DA2}" type="slidenum">
              <a:rPr lang="fr-FR" smtClean="0"/>
              <a:t>‹N°›</a:t>
            </a:fld>
            <a:endParaRPr lang="fr-FR"/>
          </a:p>
        </p:txBody>
      </p:sp>
    </p:spTree>
    <p:extLst>
      <p:ext uri="{BB962C8B-B14F-4D97-AF65-F5344CB8AC3E}">
        <p14:creationId xmlns:p14="http://schemas.microsoft.com/office/powerpoint/2010/main" val="1352654512"/>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AC883C-3E9C-E053-0212-7A6C0DFC5D6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31C29C1-1F70-B516-D2C0-47CB0947412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F26E05E-52E4-E924-6C7F-6299F381BC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9B963C7-3857-1C7B-2E4B-2DBC48B11617}"/>
              </a:ext>
            </a:extLst>
          </p:cNvPr>
          <p:cNvSpPr>
            <a:spLocks noGrp="1"/>
          </p:cNvSpPr>
          <p:nvPr>
            <p:ph type="dt" sz="half" idx="10"/>
          </p:nvPr>
        </p:nvSpPr>
        <p:spPr/>
        <p:txBody>
          <a:bodyPr/>
          <a:lstStyle/>
          <a:p>
            <a:fld id="{2006497A-76F2-473E-821C-0ECAC1B2D54C}" type="datetimeFigureOut">
              <a:rPr lang="fr-FR" smtClean="0"/>
              <a:t>09/02/2025</a:t>
            </a:fld>
            <a:endParaRPr lang="fr-FR"/>
          </a:p>
        </p:txBody>
      </p:sp>
      <p:sp>
        <p:nvSpPr>
          <p:cNvPr id="6" name="Espace réservé du pied de page 5">
            <a:extLst>
              <a:ext uri="{FF2B5EF4-FFF2-40B4-BE49-F238E27FC236}">
                <a16:creationId xmlns:a16="http://schemas.microsoft.com/office/drawing/2014/main" id="{619FFA30-1D28-6960-27B4-0D1EB87889F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2942DA8-C96B-E5CB-5341-B7850CFA8A8D}"/>
              </a:ext>
            </a:extLst>
          </p:cNvPr>
          <p:cNvSpPr>
            <a:spLocks noGrp="1"/>
          </p:cNvSpPr>
          <p:nvPr>
            <p:ph type="sldNum" sz="quarter" idx="12"/>
          </p:nvPr>
        </p:nvSpPr>
        <p:spPr/>
        <p:txBody>
          <a:bodyPr/>
          <a:lstStyle/>
          <a:p>
            <a:fld id="{26AD3AEA-11B0-42A7-AAC8-223AC8B42DA2}" type="slidenum">
              <a:rPr lang="fr-FR" smtClean="0"/>
              <a:t>‹N°›</a:t>
            </a:fld>
            <a:endParaRPr lang="fr-FR"/>
          </a:p>
        </p:txBody>
      </p:sp>
    </p:spTree>
    <p:extLst>
      <p:ext uri="{BB962C8B-B14F-4D97-AF65-F5344CB8AC3E}">
        <p14:creationId xmlns:p14="http://schemas.microsoft.com/office/powerpoint/2010/main" val="1573015399"/>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5E8E28-3F81-656D-6705-033F55FD6B2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F3E0E248-0845-94A9-7B28-DE54E5B0FCC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2EBD2277-C221-6115-7FDF-F88E077A92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7A907F5-4A49-11E9-7F67-CD584009A4A7}"/>
              </a:ext>
            </a:extLst>
          </p:cNvPr>
          <p:cNvSpPr>
            <a:spLocks noGrp="1"/>
          </p:cNvSpPr>
          <p:nvPr>
            <p:ph type="dt" sz="half" idx="10"/>
          </p:nvPr>
        </p:nvSpPr>
        <p:spPr/>
        <p:txBody>
          <a:bodyPr/>
          <a:lstStyle/>
          <a:p>
            <a:fld id="{2006497A-76F2-473E-821C-0ECAC1B2D54C}" type="datetimeFigureOut">
              <a:rPr lang="fr-FR" smtClean="0"/>
              <a:t>09/02/2025</a:t>
            </a:fld>
            <a:endParaRPr lang="fr-FR"/>
          </a:p>
        </p:txBody>
      </p:sp>
      <p:sp>
        <p:nvSpPr>
          <p:cNvPr id="6" name="Espace réservé du pied de page 5">
            <a:extLst>
              <a:ext uri="{FF2B5EF4-FFF2-40B4-BE49-F238E27FC236}">
                <a16:creationId xmlns:a16="http://schemas.microsoft.com/office/drawing/2014/main" id="{2E75FD5B-2855-0D46-3357-28ACEDF5A4D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E41B56C-8073-5CE9-7B77-B1596EE74B4B}"/>
              </a:ext>
            </a:extLst>
          </p:cNvPr>
          <p:cNvSpPr>
            <a:spLocks noGrp="1"/>
          </p:cNvSpPr>
          <p:nvPr>
            <p:ph type="sldNum" sz="quarter" idx="12"/>
          </p:nvPr>
        </p:nvSpPr>
        <p:spPr/>
        <p:txBody>
          <a:bodyPr/>
          <a:lstStyle/>
          <a:p>
            <a:fld id="{26AD3AEA-11B0-42A7-AAC8-223AC8B42DA2}" type="slidenum">
              <a:rPr lang="fr-FR" smtClean="0"/>
              <a:t>‹N°›</a:t>
            </a:fld>
            <a:endParaRPr lang="fr-FR"/>
          </a:p>
        </p:txBody>
      </p:sp>
    </p:spTree>
    <p:extLst>
      <p:ext uri="{BB962C8B-B14F-4D97-AF65-F5344CB8AC3E}">
        <p14:creationId xmlns:p14="http://schemas.microsoft.com/office/powerpoint/2010/main" val="188173044"/>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928FD3E-8F72-C8B2-65F7-3BC86D7228DD}"/>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95CA5B1-F070-A5FA-B665-A4EBA972326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153B5E3-6E88-66D8-F3E0-3B63D9953BF1}"/>
              </a:ext>
            </a:extLst>
          </p:cNvPr>
          <p:cNvSpPr>
            <a:spLocks noGrp="1"/>
          </p:cNvSpPr>
          <p:nvPr>
            <p:ph type="dt" sz="half" idx="10"/>
          </p:nvPr>
        </p:nvSpPr>
        <p:spPr/>
        <p:txBody>
          <a:bodyPr/>
          <a:lstStyle/>
          <a:p>
            <a:fld id="{2006497A-76F2-473E-821C-0ECAC1B2D54C}" type="datetimeFigureOut">
              <a:rPr lang="fr-FR" smtClean="0"/>
              <a:t>09/02/2025</a:t>
            </a:fld>
            <a:endParaRPr lang="fr-FR"/>
          </a:p>
        </p:txBody>
      </p:sp>
      <p:sp>
        <p:nvSpPr>
          <p:cNvPr id="5" name="Espace réservé du pied de page 4">
            <a:extLst>
              <a:ext uri="{FF2B5EF4-FFF2-40B4-BE49-F238E27FC236}">
                <a16:creationId xmlns:a16="http://schemas.microsoft.com/office/drawing/2014/main" id="{429EEAD4-1A02-46BB-917B-3B2FC2D087A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99AEEDD-399B-CE0C-82B5-9C4A4013BE7D}"/>
              </a:ext>
            </a:extLst>
          </p:cNvPr>
          <p:cNvSpPr>
            <a:spLocks noGrp="1"/>
          </p:cNvSpPr>
          <p:nvPr>
            <p:ph type="sldNum" sz="quarter" idx="12"/>
          </p:nvPr>
        </p:nvSpPr>
        <p:spPr/>
        <p:txBody>
          <a:bodyPr/>
          <a:lstStyle/>
          <a:p>
            <a:fld id="{26AD3AEA-11B0-42A7-AAC8-223AC8B42DA2}" type="slidenum">
              <a:rPr lang="fr-FR" smtClean="0"/>
              <a:t>‹N°›</a:t>
            </a:fld>
            <a:endParaRPr lang="fr-FR"/>
          </a:p>
        </p:txBody>
      </p:sp>
    </p:spTree>
    <p:extLst>
      <p:ext uri="{BB962C8B-B14F-4D97-AF65-F5344CB8AC3E}">
        <p14:creationId xmlns:p14="http://schemas.microsoft.com/office/powerpoint/2010/main" val="2936498392"/>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CAB3B4C-B7C0-F2A9-07C3-BF2875A4E02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05CEAB3-BCFA-35F2-CF25-903EE784699C}"/>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22520C2-6B02-4A6D-B1BF-40A74240D5DD}"/>
              </a:ext>
            </a:extLst>
          </p:cNvPr>
          <p:cNvSpPr>
            <a:spLocks noGrp="1"/>
          </p:cNvSpPr>
          <p:nvPr>
            <p:ph type="dt" sz="half" idx="10"/>
          </p:nvPr>
        </p:nvSpPr>
        <p:spPr/>
        <p:txBody>
          <a:bodyPr/>
          <a:lstStyle/>
          <a:p>
            <a:fld id="{2006497A-76F2-473E-821C-0ECAC1B2D54C}" type="datetimeFigureOut">
              <a:rPr lang="fr-FR" smtClean="0"/>
              <a:t>09/02/2025</a:t>
            </a:fld>
            <a:endParaRPr lang="fr-FR"/>
          </a:p>
        </p:txBody>
      </p:sp>
      <p:sp>
        <p:nvSpPr>
          <p:cNvPr id="5" name="Espace réservé du pied de page 4">
            <a:extLst>
              <a:ext uri="{FF2B5EF4-FFF2-40B4-BE49-F238E27FC236}">
                <a16:creationId xmlns:a16="http://schemas.microsoft.com/office/drawing/2014/main" id="{70A201A5-AD74-F7D4-F534-8E011513EA0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16FFDCD-7B8F-BA3D-83F1-21123CB3AEF1}"/>
              </a:ext>
            </a:extLst>
          </p:cNvPr>
          <p:cNvSpPr>
            <a:spLocks noGrp="1"/>
          </p:cNvSpPr>
          <p:nvPr>
            <p:ph type="sldNum" sz="quarter" idx="12"/>
          </p:nvPr>
        </p:nvSpPr>
        <p:spPr/>
        <p:txBody>
          <a:bodyPr/>
          <a:lstStyle/>
          <a:p>
            <a:fld id="{26AD3AEA-11B0-42A7-AAC8-223AC8B42DA2}" type="slidenum">
              <a:rPr lang="fr-FR" smtClean="0"/>
              <a:t>‹N°›</a:t>
            </a:fld>
            <a:endParaRPr lang="fr-FR"/>
          </a:p>
        </p:txBody>
      </p:sp>
    </p:spTree>
    <p:extLst>
      <p:ext uri="{BB962C8B-B14F-4D97-AF65-F5344CB8AC3E}">
        <p14:creationId xmlns:p14="http://schemas.microsoft.com/office/powerpoint/2010/main" val="3888357398"/>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5357C851-DA3C-8EB3-0950-68E85A680AA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AE67F0F-A875-CCEF-4775-FEB4C18E8F2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46A0C7D-730A-B0D7-1A3B-2E0B33B35E4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006497A-76F2-473E-821C-0ECAC1B2D54C}" type="datetimeFigureOut">
              <a:rPr lang="fr-FR" smtClean="0"/>
              <a:t>09/02/2025</a:t>
            </a:fld>
            <a:endParaRPr lang="fr-FR"/>
          </a:p>
        </p:txBody>
      </p:sp>
      <p:sp>
        <p:nvSpPr>
          <p:cNvPr id="5" name="Espace réservé du pied de page 4">
            <a:extLst>
              <a:ext uri="{FF2B5EF4-FFF2-40B4-BE49-F238E27FC236}">
                <a16:creationId xmlns:a16="http://schemas.microsoft.com/office/drawing/2014/main" id="{A2945037-F5BD-D039-FBA2-B49F286B04D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61833D2-2FB3-4F90-028E-0B56DF19A0F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6AD3AEA-11B0-42A7-AAC8-223AC8B42DA2}" type="slidenum">
              <a:rPr lang="fr-FR" smtClean="0"/>
              <a:t>‹N°›</a:t>
            </a:fld>
            <a:endParaRPr lang="fr-FR"/>
          </a:p>
        </p:txBody>
      </p:sp>
    </p:spTree>
    <p:extLst>
      <p:ext uri="{BB962C8B-B14F-4D97-AF65-F5344CB8AC3E}">
        <p14:creationId xmlns:p14="http://schemas.microsoft.com/office/powerpoint/2010/main" val="16725884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ge, nature, Ressources d’eau&#10;&#10;Le contenu généré par l’IA peut être incorrect.">
            <a:extLst>
              <a:ext uri="{FF2B5EF4-FFF2-40B4-BE49-F238E27FC236}">
                <a16:creationId xmlns:a16="http://schemas.microsoft.com/office/drawing/2014/main" id="{3F864925-9DA6-3DFF-F0B4-4C7B6C0DBB7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722000" y="513000"/>
            <a:ext cx="8748000" cy="5832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03B4688-C7D2-6DE7-448A-566E2BC8B835}"/>
              </a:ext>
            </a:extLst>
          </p:cNvPr>
          <p:cNvSpPr txBox="1"/>
          <p:nvPr/>
        </p:nvSpPr>
        <p:spPr>
          <a:xfrm>
            <a:off x="3866606" y="513000"/>
            <a:ext cx="6257109" cy="584775"/>
          </a:xfrm>
          <a:prstGeom prst="rect">
            <a:avLst/>
          </a:prstGeom>
          <a:noFill/>
        </p:spPr>
        <p:txBody>
          <a:bodyPr wrap="square" rtlCol="0">
            <a:spAutoFit/>
          </a:bodyPr>
          <a:lstStyle/>
          <a:p>
            <a:r>
              <a:rPr lang="fr-FR" sz="3200" b="1" dirty="0" err="1">
                <a:solidFill>
                  <a:schemeClr val="bg1"/>
                </a:solidFill>
              </a:rPr>
              <a:t>Gweedore</a:t>
            </a:r>
            <a:r>
              <a:rPr lang="fr-FR" sz="3200" b="1" dirty="0">
                <a:solidFill>
                  <a:schemeClr val="bg1"/>
                </a:solidFill>
              </a:rPr>
              <a:t> – En Irlande</a:t>
            </a:r>
          </a:p>
        </p:txBody>
      </p:sp>
      <p:sp>
        <p:nvSpPr>
          <p:cNvPr id="2" name="ZoneTexte 1">
            <a:extLst>
              <a:ext uri="{FF2B5EF4-FFF2-40B4-BE49-F238E27FC236}">
                <a16:creationId xmlns:a16="http://schemas.microsoft.com/office/drawing/2014/main" id="{3BB6BCDA-AE1C-DE26-89AE-982C5C2371C6}"/>
              </a:ext>
            </a:extLst>
          </p:cNvPr>
          <p:cNvSpPr txBox="1"/>
          <p:nvPr/>
        </p:nvSpPr>
        <p:spPr>
          <a:xfrm>
            <a:off x="1800377" y="5463492"/>
            <a:ext cx="3555394" cy="954107"/>
          </a:xfrm>
          <a:prstGeom prst="rect">
            <a:avLst/>
          </a:prstGeom>
          <a:noFill/>
        </p:spPr>
        <p:txBody>
          <a:bodyPr wrap="square" rtlCol="0">
            <a:spAutoFit/>
          </a:bodyPr>
          <a:lstStyle/>
          <a:p>
            <a:r>
              <a:rPr lang="fr-FR" sz="2800" b="1" dirty="0">
                <a:solidFill>
                  <a:srgbClr val="FFFF00"/>
                </a:solidFill>
              </a:rPr>
              <a:t>Cliquez Gauche PPS </a:t>
            </a:r>
          </a:p>
          <a:p>
            <a:r>
              <a:rPr lang="fr-FR" sz="2800" b="1" dirty="0">
                <a:solidFill>
                  <a:srgbClr val="FFFF00"/>
                </a:solidFill>
              </a:rPr>
              <a:t>En Manuel</a:t>
            </a:r>
          </a:p>
        </p:txBody>
      </p:sp>
    </p:spTree>
    <p:extLst>
      <p:ext uri="{BB962C8B-B14F-4D97-AF65-F5344CB8AC3E}">
        <p14:creationId xmlns:p14="http://schemas.microsoft.com/office/powerpoint/2010/main" val="706157363"/>
      </p:ext>
    </p:extLst>
  </p:cSld>
  <p:clrMapOvr>
    <a:masterClrMapping/>
  </p:clrMapOvr>
  <mc:AlternateContent xmlns:mc="http://schemas.openxmlformats.org/markup-compatibility/2006" xmlns:p14="http://schemas.microsoft.com/office/powerpoint/2010/main">
    <mc:Choice Requires="p14">
      <p:transition spd="slow" p14:dur="5000">
        <p:fade/>
        <p:sndAc>
          <p:stSnd loop="1">
            <p:snd r:embed="rId2" name="Traditional Celtic Song - Eleanor na Run.wav"/>
          </p:stSnd>
        </p:sndAc>
      </p:transition>
    </mc:Choice>
    <mc:Fallback xmlns="">
      <p:transition spd="slow">
        <p:fade/>
        <p:sndAc>
          <p:stSnd loop="1">
            <p:snd r:embed="rId4" name="Traditional Celtic Song - Eleanor na Run.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35043A38-CB0E-AA47-45A8-2E9F1816AB3D}"/>
            </a:ext>
          </a:extLst>
        </p:cNvPr>
        <p:cNvGrpSpPr/>
        <p:nvPr/>
      </p:nvGrpSpPr>
      <p:grpSpPr>
        <a:xfrm>
          <a:off x="0" y="0"/>
          <a:ext cx="0" cy="0"/>
          <a:chOff x="0" y="0"/>
          <a:chExt cx="0" cy="0"/>
        </a:xfrm>
      </p:grpSpPr>
      <p:pic>
        <p:nvPicPr>
          <p:cNvPr id="3" name="Image 2" descr="Une image contenant paysage, plein air, nature, ciel&#10;&#10;Le contenu généré par l’IA peut être incorrect.">
            <a:extLst>
              <a:ext uri="{FF2B5EF4-FFF2-40B4-BE49-F238E27FC236}">
                <a16:creationId xmlns:a16="http://schemas.microsoft.com/office/drawing/2014/main" id="{703F9EEB-4BAA-0248-5F4C-8815817990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1999" y="1766725"/>
            <a:ext cx="4964001" cy="306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48F5AF2-1059-748D-E4BD-B8E861ED7CBA}"/>
              </a:ext>
            </a:extLst>
          </p:cNvPr>
          <p:cNvSpPr txBox="1"/>
          <p:nvPr/>
        </p:nvSpPr>
        <p:spPr>
          <a:xfrm>
            <a:off x="6648994" y="18904"/>
            <a:ext cx="5543006" cy="6555641"/>
          </a:xfrm>
          <a:prstGeom prst="rect">
            <a:avLst/>
          </a:prstGeom>
          <a:noFill/>
        </p:spPr>
        <p:txBody>
          <a:bodyPr wrap="square" rtlCol="0">
            <a:spAutoFit/>
          </a:bodyPr>
          <a:lstStyle/>
          <a:p>
            <a:r>
              <a:rPr lang="fr-FR" sz="2800" b="1" dirty="0" err="1">
                <a:solidFill>
                  <a:srgbClr val="FFFF00"/>
                </a:solidFill>
              </a:rPr>
              <a:t>Gweedore</a:t>
            </a:r>
            <a:r>
              <a:rPr lang="fr-FR" sz="2800" b="1" dirty="0">
                <a:solidFill>
                  <a:srgbClr val="FFFF00"/>
                </a:solidFill>
              </a:rPr>
              <a:t> est connu pour être le berceau de la culture irlandaise , [ 9 ] avec les anciennes coutumes irlandaises, la musique traditionnelle, le théâtre, les jeux gaéliques et la langue irlandaise jouant un rôle central et essentiel dans la vie de la population locale. Ceci, ainsi que ses paysages et ses nombreuses plages, a fait de la région une destination touristique populaire, en particulier auprès des visiteurs d' Irlande du Nord .</a:t>
            </a:r>
          </a:p>
        </p:txBody>
      </p:sp>
    </p:spTree>
    <p:extLst>
      <p:ext uri="{BB962C8B-B14F-4D97-AF65-F5344CB8AC3E}">
        <p14:creationId xmlns:p14="http://schemas.microsoft.com/office/powerpoint/2010/main" val="259955577"/>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DFCEE0C9-7519-D56C-BC45-B69AD138F98C}"/>
            </a:ext>
          </a:extLst>
        </p:cNvPr>
        <p:cNvGrpSpPr/>
        <p:nvPr/>
      </p:nvGrpSpPr>
      <p:grpSpPr>
        <a:xfrm>
          <a:off x="0" y="0"/>
          <a:ext cx="0" cy="0"/>
          <a:chOff x="0" y="0"/>
          <a:chExt cx="0" cy="0"/>
        </a:xfrm>
      </p:grpSpPr>
      <p:pic>
        <p:nvPicPr>
          <p:cNvPr id="3" name="Image 2" descr="Une image contenant plein air, bâtiment, ciel, habits&#10;&#10;Le contenu généré par l’IA peut être incorrect.">
            <a:extLst>
              <a:ext uri="{FF2B5EF4-FFF2-40B4-BE49-F238E27FC236}">
                <a16:creationId xmlns:a16="http://schemas.microsoft.com/office/drawing/2014/main" id="{6EF6B75D-9C0D-C4E3-30DB-7CD9E9D6A9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86899" y="459000"/>
            <a:ext cx="7818201" cy="5940000"/>
          </a:xfrm>
          <a:prstGeom prst="rect">
            <a:avLst/>
          </a:prstGeom>
          <a:ln w="228600" cap="sq" cmpd="thickThin">
            <a:solidFill>
              <a:schemeClr val="accent5"/>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C2CA11B4-0C33-D9D4-BB5D-F810B5C93FBC}"/>
              </a:ext>
            </a:extLst>
          </p:cNvPr>
          <p:cNvSpPr txBox="1"/>
          <p:nvPr/>
        </p:nvSpPr>
        <p:spPr>
          <a:xfrm>
            <a:off x="3383279" y="5568003"/>
            <a:ext cx="5778137" cy="830997"/>
          </a:xfrm>
          <a:prstGeom prst="rect">
            <a:avLst/>
          </a:prstGeom>
          <a:noFill/>
        </p:spPr>
        <p:txBody>
          <a:bodyPr wrap="square" rtlCol="0">
            <a:spAutoFit/>
          </a:bodyPr>
          <a:lstStyle/>
          <a:p>
            <a:r>
              <a:rPr lang="fr-FR" sz="2400" b="1">
                <a:solidFill>
                  <a:schemeClr val="bg1"/>
                </a:solidFill>
              </a:rPr>
              <a:t>Les natifs de Gweedore photographiés ici à Magheraclogher en 1865</a:t>
            </a:r>
            <a:endParaRPr lang="fr-FR" sz="2400" b="1" dirty="0">
              <a:solidFill>
                <a:schemeClr val="bg1"/>
              </a:solidFill>
            </a:endParaRPr>
          </a:p>
        </p:txBody>
      </p:sp>
    </p:spTree>
    <p:extLst>
      <p:ext uri="{BB962C8B-B14F-4D97-AF65-F5344CB8AC3E}">
        <p14:creationId xmlns:p14="http://schemas.microsoft.com/office/powerpoint/2010/main" val="2942684818"/>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DCEBD48C-2D24-6A35-934E-70B7ADE50EF6}"/>
            </a:ext>
          </a:extLst>
        </p:cNvPr>
        <p:cNvGrpSpPr/>
        <p:nvPr/>
      </p:nvGrpSpPr>
      <p:grpSpPr>
        <a:xfrm>
          <a:off x="0" y="0"/>
          <a:ext cx="0" cy="0"/>
          <a:chOff x="0" y="0"/>
          <a:chExt cx="0" cy="0"/>
        </a:xfrm>
      </p:grpSpPr>
      <p:pic>
        <p:nvPicPr>
          <p:cNvPr id="3" name="Image 2" descr="Une image contenant plein air, herbe, ciel, nuage&#10;&#10;Le contenu généré par l’IA peut être incorrect.">
            <a:extLst>
              <a:ext uri="{FF2B5EF4-FFF2-40B4-BE49-F238E27FC236}">
                <a16:creationId xmlns:a16="http://schemas.microsoft.com/office/drawing/2014/main" id="{A19E3103-069E-3C04-128C-EFF934BB703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82748" y="655865"/>
            <a:ext cx="4944000" cy="3708000"/>
          </a:xfrm>
          <a:prstGeom prst="rect">
            <a:avLst/>
          </a:prstGeom>
          <a:ln w="228600" cap="sq" cmpd="thickThin">
            <a:solidFill>
              <a:srgbClr val="FFFF00"/>
            </a:solidFill>
            <a:prstDash val="solid"/>
            <a:miter lim="800000"/>
          </a:ln>
          <a:effectLst>
            <a:innerShdw blurRad="76200">
              <a:srgbClr val="000000"/>
            </a:innerShdw>
          </a:effectLst>
        </p:spPr>
      </p:pic>
      <p:pic>
        <p:nvPicPr>
          <p:cNvPr id="5" name="Image 4" descr="Une image contenant plein air, nature, ciel, paysage&#10;&#10;Le contenu généré par l’IA peut être incorrect.">
            <a:extLst>
              <a:ext uri="{FF2B5EF4-FFF2-40B4-BE49-F238E27FC236}">
                <a16:creationId xmlns:a16="http://schemas.microsoft.com/office/drawing/2014/main" id="{F8612306-C415-41A0-21AC-7E0B2EC5329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695845" y="4363865"/>
            <a:ext cx="4913407" cy="1944000"/>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993674148"/>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EB722B5C-67CA-FF41-A523-F42927D7BD07}"/>
            </a:ext>
          </a:extLst>
        </p:cNvPr>
        <p:cNvGrpSpPr/>
        <p:nvPr/>
      </p:nvGrpSpPr>
      <p:grpSpPr>
        <a:xfrm>
          <a:off x="0" y="0"/>
          <a:ext cx="0" cy="0"/>
          <a:chOff x="0" y="0"/>
          <a:chExt cx="0" cy="0"/>
        </a:xfrm>
      </p:grpSpPr>
      <p:pic>
        <p:nvPicPr>
          <p:cNvPr id="3" name="Image 2" descr="Une image contenant plein air, herbe, ciel, nuage&#10;&#10;Le contenu généré par l’IA peut être incorrect.">
            <a:extLst>
              <a:ext uri="{FF2B5EF4-FFF2-40B4-BE49-F238E27FC236}">
                <a16:creationId xmlns:a16="http://schemas.microsoft.com/office/drawing/2014/main" id="{134766CF-44FE-3265-F0E5-5CAB73D0AB4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86000" y="493611"/>
            <a:ext cx="8820000" cy="5870777"/>
          </a:xfrm>
          <a:prstGeom prst="rect">
            <a:avLst/>
          </a:prstGeom>
          <a:ln w="228600" cap="sq" cmpd="thickThin">
            <a:solidFill>
              <a:schemeClr val="accent2">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212326F-3151-1F0D-8822-C3DA7E2419C8}"/>
              </a:ext>
            </a:extLst>
          </p:cNvPr>
          <p:cNvSpPr txBox="1"/>
          <p:nvPr/>
        </p:nvSpPr>
        <p:spPr>
          <a:xfrm>
            <a:off x="3317966" y="493611"/>
            <a:ext cx="7762800" cy="461665"/>
          </a:xfrm>
          <a:prstGeom prst="rect">
            <a:avLst/>
          </a:prstGeom>
          <a:noFill/>
        </p:spPr>
        <p:txBody>
          <a:bodyPr wrap="square" rtlCol="0">
            <a:spAutoFit/>
          </a:bodyPr>
          <a:lstStyle/>
          <a:p>
            <a:r>
              <a:rPr lang="fr-FR" sz="2400" b="1">
                <a:solidFill>
                  <a:schemeClr val="bg1"/>
                </a:solidFill>
              </a:rPr>
              <a:t> Bunbeg - Cimetière de Magheragallon </a:t>
            </a:r>
            <a:endParaRPr lang="fr-FR" sz="2400" b="1" dirty="0">
              <a:solidFill>
                <a:schemeClr val="bg1"/>
              </a:solidFill>
            </a:endParaRPr>
          </a:p>
        </p:txBody>
      </p:sp>
    </p:spTree>
    <p:extLst>
      <p:ext uri="{BB962C8B-B14F-4D97-AF65-F5344CB8AC3E}">
        <p14:creationId xmlns:p14="http://schemas.microsoft.com/office/powerpoint/2010/main" val="1087392253"/>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6DFAFC06-2583-203E-9227-81F7EFE13A70}"/>
            </a:ext>
          </a:extLst>
        </p:cNvPr>
        <p:cNvGrpSpPr/>
        <p:nvPr/>
      </p:nvGrpSpPr>
      <p:grpSpPr>
        <a:xfrm>
          <a:off x="0" y="0"/>
          <a:ext cx="0" cy="0"/>
          <a:chOff x="0" y="0"/>
          <a:chExt cx="0" cy="0"/>
        </a:xfrm>
      </p:grpSpPr>
      <p:pic>
        <p:nvPicPr>
          <p:cNvPr id="3" name="Image 2" descr="Une image contenant plein air, arbre, ciel, herbe&#10;&#10;Le contenu généré par l’IA peut être incorrect.">
            <a:extLst>
              <a:ext uri="{FF2B5EF4-FFF2-40B4-BE49-F238E27FC236}">
                <a16:creationId xmlns:a16="http://schemas.microsoft.com/office/drawing/2014/main" id="{EEF8FC6E-9B50-6466-7DA7-1C3B0D3E637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54000" y="472500"/>
            <a:ext cx="7884000" cy="5913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9603CF1-F1AF-1379-E2B9-CEEEAAF24266}"/>
              </a:ext>
            </a:extLst>
          </p:cNvPr>
          <p:cNvSpPr txBox="1"/>
          <p:nvPr/>
        </p:nvSpPr>
        <p:spPr>
          <a:xfrm>
            <a:off x="3200400" y="5290457"/>
            <a:ext cx="6583680" cy="1200329"/>
          </a:xfrm>
          <a:prstGeom prst="rect">
            <a:avLst/>
          </a:prstGeom>
          <a:noFill/>
        </p:spPr>
        <p:txBody>
          <a:bodyPr wrap="square" rtlCol="0">
            <a:spAutoFit/>
          </a:bodyPr>
          <a:lstStyle/>
          <a:p>
            <a:r>
              <a:rPr lang="fr-FR" sz="2400" b="1" dirty="0">
                <a:solidFill>
                  <a:schemeClr val="bg1"/>
                </a:solidFill>
              </a:rPr>
              <a:t>La route principale R257 qui traverse </a:t>
            </a:r>
            <a:r>
              <a:rPr lang="fr-FR" sz="2400" b="1" dirty="0" err="1">
                <a:solidFill>
                  <a:schemeClr val="bg1"/>
                </a:solidFill>
              </a:rPr>
              <a:t>Gweedore</a:t>
            </a:r>
            <a:r>
              <a:rPr lang="fr-FR" sz="2400" b="1" dirty="0">
                <a:solidFill>
                  <a:schemeClr val="bg1"/>
                </a:solidFill>
              </a:rPr>
              <a:t>, vue ici à </a:t>
            </a:r>
            <a:r>
              <a:rPr lang="fr-FR" sz="2400" b="1" dirty="0" err="1">
                <a:solidFill>
                  <a:schemeClr val="bg1"/>
                </a:solidFill>
              </a:rPr>
              <a:t>Derrybeg</a:t>
            </a:r>
            <a:r>
              <a:rPr lang="fr-FR" sz="2400" b="1" dirty="0">
                <a:solidFill>
                  <a:schemeClr val="bg1"/>
                </a:solidFill>
              </a:rPr>
              <a:t>, est connue localement sous le nom de « Golden Mile »</a:t>
            </a:r>
          </a:p>
        </p:txBody>
      </p:sp>
    </p:spTree>
    <p:extLst>
      <p:ext uri="{BB962C8B-B14F-4D97-AF65-F5344CB8AC3E}">
        <p14:creationId xmlns:p14="http://schemas.microsoft.com/office/powerpoint/2010/main" val="3724556200"/>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4A6B599E-1647-DE87-6765-6D4048E7C049}"/>
            </a:ext>
          </a:extLst>
        </p:cNvPr>
        <p:cNvGrpSpPr/>
        <p:nvPr/>
      </p:nvGrpSpPr>
      <p:grpSpPr>
        <a:xfrm>
          <a:off x="0" y="0"/>
          <a:ext cx="0" cy="0"/>
          <a:chOff x="0" y="0"/>
          <a:chExt cx="0" cy="0"/>
        </a:xfrm>
      </p:grpSpPr>
      <p:pic>
        <p:nvPicPr>
          <p:cNvPr id="3" name="Image 2" descr="Une image contenant ciel, plein air, herbe, nuage&#10;&#10;Le contenu généré par l’IA peut être incorrect.">
            <a:extLst>
              <a:ext uri="{FF2B5EF4-FFF2-40B4-BE49-F238E27FC236}">
                <a16:creationId xmlns:a16="http://schemas.microsoft.com/office/drawing/2014/main" id="{8E4B4CC9-7662-6DDD-B8F6-70CFA2DFB8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2000" y="486000"/>
            <a:ext cx="10368000" cy="5886000"/>
          </a:xfrm>
          <a:prstGeom prst="rect">
            <a:avLst/>
          </a:prstGeom>
          <a:ln w="2286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A3F7A2B-9426-B4C0-4FA2-B2E70EABC968}"/>
              </a:ext>
            </a:extLst>
          </p:cNvPr>
          <p:cNvSpPr txBox="1"/>
          <p:nvPr/>
        </p:nvSpPr>
        <p:spPr>
          <a:xfrm>
            <a:off x="912000" y="5171671"/>
            <a:ext cx="10368000" cy="1200329"/>
          </a:xfrm>
          <a:prstGeom prst="rect">
            <a:avLst/>
          </a:prstGeom>
          <a:noFill/>
        </p:spPr>
        <p:txBody>
          <a:bodyPr wrap="square" rtlCol="0">
            <a:spAutoFit/>
          </a:bodyPr>
          <a:lstStyle/>
          <a:p>
            <a:r>
              <a:rPr lang="fr-FR" sz="2400" b="1">
                <a:solidFill>
                  <a:srgbClr val="FFFF00"/>
                </a:solidFill>
              </a:rPr>
              <a:t>Áislann Ghaoth Dobhair (ouvert en 2011) est un bâtiment ultramoderne qui abrite la bibliothèque locale, une école maternelle et une galerie d'exposition</a:t>
            </a:r>
            <a:endParaRPr lang="fr-FR" sz="2400" b="1" dirty="0">
              <a:solidFill>
                <a:srgbClr val="FFFF00"/>
              </a:solidFill>
            </a:endParaRPr>
          </a:p>
        </p:txBody>
      </p:sp>
    </p:spTree>
    <p:extLst>
      <p:ext uri="{BB962C8B-B14F-4D97-AF65-F5344CB8AC3E}">
        <p14:creationId xmlns:p14="http://schemas.microsoft.com/office/powerpoint/2010/main" val="1023155918"/>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A817DA66-F215-0C2B-59E0-F7686CD97D1E}"/>
            </a:ext>
          </a:extLst>
        </p:cNvPr>
        <p:cNvGrpSpPr/>
        <p:nvPr/>
      </p:nvGrpSpPr>
      <p:grpSpPr>
        <a:xfrm>
          <a:off x="0" y="0"/>
          <a:ext cx="0" cy="0"/>
          <a:chOff x="0" y="0"/>
          <a:chExt cx="0" cy="0"/>
        </a:xfrm>
      </p:grpSpPr>
      <p:pic>
        <p:nvPicPr>
          <p:cNvPr id="3" name="Image 2" descr="Une image contenant ciel, plein air, montagne, panorama&#10;&#10;Le contenu généré par l’IA peut être incorrect.">
            <a:extLst>
              <a:ext uri="{FF2B5EF4-FFF2-40B4-BE49-F238E27FC236}">
                <a16:creationId xmlns:a16="http://schemas.microsoft.com/office/drawing/2014/main" id="{57411B37-7423-5D4B-E826-2DDBC89CD4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4000" y="2250693"/>
            <a:ext cx="11484000" cy="2356613"/>
          </a:xfrm>
          <a:prstGeom prst="rect">
            <a:avLst/>
          </a:prstGeom>
          <a:ln w="228600" cap="sq" cmpd="thickThin">
            <a:solidFill>
              <a:srgbClr val="92D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FB12364-B4D0-D3E7-FCE9-65AA07CE69EC}"/>
              </a:ext>
            </a:extLst>
          </p:cNvPr>
          <p:cNvSpPr txBox="1"/>
          <p:nvPr/>
        </p:nvSpPr>
        <p:spPr>
          <a:xfrm>
            <a:off x="457200" y="5029200"/>
            <a:ext cx="11380800" cy="830997"/>
          </a:xfrm>
          <a:prstGeom prst="rect">
            <a:avLst/>
          </a:prstGeom>
          <a:noFill/>
        </p:spPr>
        <p:txBody>
          <a:bodyPr wrap="square" rtlCol="0">
            <a:spAutoFit/>
          </a:bodyPr>
          <a:lstStyle/>
          <a:p>
            <a:r>
              <a:rPr lang="fr-FR" sz="2400" b="1">
                <a:solidFill>
                  <a:srgbClr val="FFFF00"/>
                </a:solidFill>
              </a:rPr>
              <a:t>Le club-house et le terrain Gaoth Dobhair GAA, avec Gweedore et Errigal vus en arrière-plan</a:t>
            </a:r>
            <a:endParaRPr lang="fr-FR" sz="2400" b="1" dirty="0">
              <a:solidFill>
                <a:srgbClr val="FFFF00"/>
              </a:solidFill>
            </a:endParaRPr>
          </a:p>
        </p:txBody>
      </p:sp>
    </p:spTree>
    <p:extLst>
      <p:ext uri="{BB962C8B-B14F-4D97-AF65-F5344CB8AC3E}">
        <p14:creationId xmlns:p14="http://schemas.microsoft.com/office/powerpoint/2010/main" val="2605175090"/>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5">
          <a:fgClr>
            <a:schemeClr val="tx1"/>
          </a:fgClr>
          <a:bgClr>
            <a:schemeClr val="bg1"/>
          </a:bgClr>
        </a:pattFill>
        <a:effectLst/>
      </p:bgPr>
    </p:bg>
    <p:spTree>
      <p:nvGrpSpPr>
        <p:cNvPr id="1" name="">
          <a:extLst>
            <a:ext uri="{FF2B5EF4-FFF2-40B4-BE49-F238E27FC236}">
              <a16:creationId xmlns:a16="http://schemas.microsoft.com/office/drawing/2014/main" id="{8FD37AD8-6039-8BC6-0DB1-AA317B8A0C0C}"/>
            </a:ext>
          </a:extLst>
        </p:cNvPr>
        <p:cNvGrpSpPr/>
        <p:nvPr/>
      </p:nvGrpSpPr>
      <p:grpSpPr>
        <a:xfrm>
          <a:off x="0" y="0"/>
          <a:ext cx="0" cy="0"/>
          <a:chOff x="0" y="0"/>
          <a:chExt cx="0" cy="0"/>
        </a:xfrm>
      </p:grpSpPr>
      <p:pic>
        <p:nvPicPr>
          <p:cNvPr id="3" name="Image 2" descr="Une image contenant ciel, nuage, plein air, voiture&#10;&#10;Le contenu généré par l’IA peut être incorrect.">
            <a:extLst>
              <a:ext uri="{FF2B5EF4-FFF2-40B4-BE49-F238E27FC236}">
                <a16:creationId xmlns:a16="http://schemas.microsoft.com/office/drawing/2014/main" id="{A8F03756-04EA-BAE6-736F-0C94DC3C33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000" y="973912"/>
            <a:ext cx="11304000" cy="4910175"/>
          </a:xfrm>
          <a:prstGeom prst="rect">
            <a:avLst/>
          </a:prstGeom>
          <a:ln w="2286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4361BE5-BD62-E7F6-0D84-1194990B051B}"/>
              </a:ext>
            </a:extLst>
          </p:cNvPr>
          <p:cNvSpPr txBox="1"/>
          <p:nvPr/>
        </p:nvSpPr>
        <p:spPr>
          <a:xfrm>
            <a:off x="444000" y="6027003"/>
            <a:ext cx="11748000" cy="461665"/>
          </a:xfrm>
          <a:prstGeom prst="rect">
            <a:avLst/>
          </a:prstGeom>
          <a:noFill/>
        </p:spPr>
        <p:txBody>
          <a:bodyPr wrap="square" rtlCol="0">
            <a:spAutoFit/>
          </a:bodyPr>
          <a:lstStyle/>
          <a:p>
            <a:r>
              <a:rPr lang="en-US" sz="2400" b="1">
                <a:solidFill>
                  <a:srgbClr val="FFFF00"/>
                </a:solidFill>
              </a:rPr>
              <a:t>Amharclann Ghaoth Dobhair serves as the epicentre of cultural events in Gweedore</a:t>
            </a:r>
            <a:endParaRPr lang="fr-FR" sz="2400" b="1" dirty="0">
              <a:solidFill>
                <a:srgbClr val="FFFF00"/>
              </a:solidFill>
            </a:endParaRPr>
          </a:p>
        </p:txBody>
      </p:sp>
    </p:spTree>
    <p:extLst>
      <p:ext uri="{BB962C8B-B14F-4D97-AF65-F5344CB8AC3E}">
        <p14:creationId xmlns:p14="http://schemas.microsoft.com/office/powerpoint/2010/main" val="1347672437"/>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5ED6D2BE-96D3-92D4-D6ED-CC9A7B2809D0}"/>
            </a:ext>
          </a:extLst>
        </p:cNvPr>
        <p:cNvGrpSpPr/>
        <p:nvPr/>
      </p:nvGrpSpPr>
      <p:grpSpPr>
        <a:xfrm>
          <a:off x="0" y="0"/>
          <a:ext cx="0" cy="0"/>
          <a:chOff x="0" y="0"/>
          <a:chExt cx="0" cy="0"/>
        </a:xfrm>
      </p:grpSpPr>
      <p:pic>
        <p:nvPicPr>
          <p:cNvPr id="3" name="Image 2" descr="Une image contenant plein air, ciel, Véhicule terrestre, véhicule&#10;&#10;Le contenu généré par l’IA peut être incorrect.">
            <a:extLst>
              <a:ext uri="{FF2B5EF4-FFF2-40B4-BE49-F238E27FC236}">
                <a16:creationId xmlns:a16="http://schemas.microsoft.com/office/drawing/2014/main" id="{1E0AF5EF-1EAA-D310-188F-039A1B5C02F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97816" y="369000"/>
            <a:ext cx="9396367"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3F4D1E0-642A-68B0-58CE-170C2C9CE43E}"/>
              </a:ext>
            </a:extLst>
          </p:cNvPr>
          <p:cNvSpPr txBox="1"/>
          <p:nvPr/>
        </p:nvSpPr>
        <p:spPr>
          <a:xfrm>
            <a:off x="2116182" y="369000"/>
            <a:ext cx="8168549" cy="830997"/>
          </a:xfrm>
          <a:prstGeom prst="rect">
            <a:avLst/>
          </a:prstGeom>
          <a:noFill/>
        </p:spPr>
        <p:txBody>
          <a:bodyPr wrap="square" rtlCol="0">
            <a:spAutoFit/>
          </a:bodyPr>
          <a:lstStyle/>
          <a:p>
            <a:r>
              <a:rPr lang="fr-FR" sz="2400" b="1" dirty="0"/>
              <a:t>Défilé de la Saint-Patrick à </a:t>
            </a:r>
            <a:r>
              <a:rPr lang="fr-FR" sz="2400" b="1" dirty="0" err="1"/>
              <a:t>Gweedore</a:t>
            </a:r>
            <a:r>
              <a:rPr lang="fr-FR" sz="2400" b="1" dirty="0"/>
              <a:t>, comté de Donegal, Irlande (2009 )</a:t>
            </a:r>
          </a:p>
        </p:txBody>
      </p:sp>
    </p:spTree>
    <p:extLst>
      <p:ext uri="{BB962C8B-B14F-4D97-AF65-F5344CB8AC3E}">
        <p14:creationId xmlns:p14="http://schemas.microsoft.com/office/powerpoint/2010/main" val="3651494248"/>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0A6E52AE-DB7D-B065-B1BA-9329A03752AF}"/>
            </a:ext>
          </a:extLst>
        </p:cNvPr>
        <p:cNvGrpSpPr/>
        <p:nvPr/>
      </p:nvGrpSpPr>
      <p:grpSpPr>
        <a:xfrm>
          <a:off x="0" y="0"/>
          <a:ext cx="0" cy="0"/>
          <a:chOff x="0" y="0"/>
          <a:chExt cx="0" cy="0"/>
        </a:xfrm>
      </p:grpSpPr>
      <p:pic>
        <p:nvPicPr>
          <p:cNvPr id="3" name="Image 2" descr="Une image contenant plein air, nature, ciel, rive&#10;&#10;Le contenu généré par l’IA peut être incorrect.">
            <a:extLst>
              <a:ext uri="{FF2B5EF4-FFF2-40B4-BE49-F238E27FC236}">
                <a16:creationId xmlns:a16="http://schemas.microsoft.com/office/drawing/2014/main" id="{70800172-828F-7E45-8F82-E8F9FB79810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14000" y="1549407"/>
            <a:ext cx="8964000" cy="3081375"/>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7ED943F-D6A0-8A10-139D-5F7AAEBF4374}"/>
              </a:ext>
            </a:extLst>
          </p:cNvPr>
          <p:cNvSpPr txBox="1"/>
          <p:nvPr/>
        </p:nvSpPr>
        <p:spPr>
          <a:xfrm>
            <a:off x="840378" y="4917315"/>
            <a:ext cx="11351622" cy="461665"/>
          </a:xfrm>
          <a:prstGeom prst="rect">
            <a:avLst/>
          </a:prstGeom>
          <a:noFill/>
        </p:spPr>
        <p:txBody>
          <a:bodyPr wrap="square" rtlCol="0">
            <a:spAutoFit/>
          </a:bodyPr>
          <a:lstStyle/>
          <a:p>
            <a:r>
              <a:rPr lang="fr-FR" sz="2400" b="1" dirty="0">
                <a:solidFill>
                  <a:srgbClr val="FFFF00"/>
                </a:solidFill>
              </a:rPr>
              <a:t>Vue panoramique de la plage de </a:t>
            </a:r>
            <a:r>
              <a:rPr lang="fr-FR" sz="2400" b="1" dirty="0" err="1">
                <a:solidFill>
                  <a:srgbClr val="FFFF00"/>
                </a:solidFill>
              </a:rPr>
              <a:t>Magheraclogher</a:t>
            </a:r>
            <a:r>
              <a:rPr lang="fr-FR" sz="2400" b="1" dirty="0">
                <a:solidFill>
                  <a:srgbClr val="FFFF00"/>
                </a:solidFill>
              </a:rPr>
              <a:t> et de la baie de </a:t>
            </a:r>
            <a:r>
              <a:rPr lang="fr-FR" sz="2400" b="1" dirty="0" err="1">
                <a:solidFill>
                  <a:srgbClr val="FFFF00"/>
                </a:solidFill>
              </a:rPr>
              <a:t>Gweedore</a:t>
            </a:r>
            <a:r>
              <a:rPr lang="fr-FR" sz="2400" b="1" dirty="0">
                <a:solidFill>
                  <a:srgbClr val="FFFF00"/>
                </a:solidFill>
              </a:rPr>
              <a:t>.</a:t>
            </a:r>
          </a:p>
        </p:txBody>
      </p:sp>
    </p:spTree>
    <p:extLst>
      <p:ext uri="{BB962C8B-B14F-4D97-AF65-F5344CB8AC3E}">
        <p14:creationId xmlns:p14="http://schemas.microsoft.com/office/powerpoint/2010/main" val="1274613160"/>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D2944734-BC66-F2C4-A259-5C193D1BA1BD}"/>
            </a:ext>
          </a:extLst>
        </p:cNvPr>
        <p:cNvGrpSpPr/>
        <p:nvPr/>
      </p:nvGrpSpPr>
      <p:grpSpPr>
        <a:xfrm>
          <a:off x="0" y="0"/>
          <a:ext cx="0" cy="0"/>
          <a:chOff x="0" y="0"/>
          <a:chExt cx="0" cy="0"/>
        </a:xfrm>
      </p:grpSpPr>
      <p:pic>
        <p:nvPicPr>
          <p:cNvPr id="3" name="Image 2" descr="Une image contenant ciel, plein air, paysage, herbe&#10;&#10;Le contenu généré par l’IA peut être incorrect.">
            <a:extLst>
              <a:ext uri="{FF2B5EF4-FFF2-40B4-BE49-F238E27FC236}">
                <a16:creationId xmlns:a16="http://schemas.microsoft.com/office/drawing/2014/main" id="{FC222E59-B3D7-F5B1-38A3-FBAA1EBA09D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86000" y="489000"/>
            <a:ext cx="8820000" cy="588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4EB2521-3459-9F72-BD65-C564EE6DC3D3}"/>
              </a:ext>
            </a:extLst>
          </p:cNvPr>
          <p:cNvSpPr txBox="1"/>
          <p:nvPr/>
        </p:nvSpPr>
        <p:spPr>
          <a:xfrm>
            <a:off x="3291839" y="5907335"/>
            <a:ext cx="8112034" cy="461665"/>
          </a:xfrm>
          <a:prstGeom prst="rect">
            <a:avLst/>
          </a:prstGeom>
          <a:noFill/>
        </p:spPr>
        <p:txBody>
          <a:bodyPr wrap="square" rtlCol="0">
            <a:spAutoFit/>
          </a:bodyPr>
          <a:lstStyle/>
          <a:p>
            <a:r>
              <a:rPr lang="fr-FR" sz="2400" b="1">
                <a:solidFill>
                  <a:schemeClr val="bg1"/>
                </a:solidFill>
              </a:rPr>
              <a:t>Église d'Irlande abandonnée à Dunlewey</a:t>
            </a:r>
            <a:endParaRPr lang="fr-FR" sz="2400" b="1" dirty="0">
              <a:solidFill>
                <a:schemeClr val="bg1"/>
              </a:solidFill>
            </a:endParaRPr>
          </a:p>
        </p:txBody>
      </p:sp>
    </p:spTree>
    <p:extLst>
      <p:ext uri="{BB962C8B-B14F-4D97-AF65-F5344CB8AC3E}">
        <p14:creationId xmlns:p14="http://schemas.microsoft.com/office/powerpoint/2010/main" val="1999626839"/>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2742FB32-2E5F-78FD-42FB-92A4336C7113}"/>
            </a:ext>
          </a:extLst>
        </p:cNvPr>
        <p:cNvGrpSpPr/>
        <p:nvPr/>
      </p:nvGrpSpPr>
      <p:grpSpPr>
        <a:xfrm>
          <a:off x="0" y="0"/>
          <a:ext cx="0" cy="0"/>
          <a:chOff x="0" y="0"/>
          <a:chExt cx="0" cy="0"/>
        </a:xfrm>
      </p:grpSpPr>
      <p:pic>
        <p:nvPicPr>
          <p:cNvPr id="3" name="Image 2" descr="Une image contenant texte, ciel, plein air, nuage&#10;&#10;Le contenu généré par l’IA peut être incorrect.">
            <a:extLst>
              <a:ext uri="{FF2B5EF4-FFF2-40B4-BE49-F238E27FC236}">
                <a16:creationId xmlns:a16="http://schemas.microsoft.com/office/drawing/2014/main" id="{AFD39396-37AE-82C9-AE5B-C1C1554FDA6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24050" y="723900"/>
            <a:ext cx="8343900" cy="5410200"/>
          </a:xfrm>
          <a:prstGeom prst="rect">
            <a:avLst/>
          </a:prstGeom>
          <a:ln w="228600" cap="sq" cmpd="thickThin">
            <a:solidFill>
              <a:schemeClr val="accent5"/>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2C01E76-2AAC-C474-EC73-D51ABB3CD611}"/>
              </a:ext>
            </a:extLst>
          </p:cNvPr>
          <p:cNvSpPr txBox="1"/>
          <p:nvPr/>
        </p:nvSpPr>
        <p:spPr>
          <a:xfrm>
            <a:off x="2926080" y="723900"/>
            <a:ext cx="9797143" cy="461665"/>
          </a:xfrm>
          <a:prstGeom prst="rect">
            <a:avLst/>
          </a:prstGeom>
          <a:noFill/>
        </p:spPr>
        <p:txBody>
          <a:bodyPr wrap="square" rtlCol="0">
            <a:spAutoFit/>
          </a:bodyPr>
          <a:lstStyle/>
          <a:p>
            <a:r>
              <a:rPr lang="fr-FR" sz="2400" b="1"/>
              <a:t>Studios RTÉ Raidió na Gaeltachta à Derrybeg</a:t>
            </a:r>
            <a:endParaRPr lang="fr-FR" sz="2400" b="1" dirty="0"/>
          </a:p>
        </p:txBody>
      </p:sp>
    </p:spTree>
    <p:extLst>
      <p:ext uri="{BB962C8B-B14F-4D97-AF65-F5344CB8AC3E}">
        <p14:creationId xmlns:p14="http://schemas.microsoft.com/office/powerpoint/2010/main" val="1244985214"/>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8627467F-4546-BF0F-AE7E-093116B60D48}"/>
            </a:ext>
          </a:extLst>
        </p:cNvPr>
        <p:cNvGrpSpPr/>
        <p:nvPr/>
      </p:nvGrpSpPr>
      <p:grpSpPr>
        <a:xfrm>
          <a:off x="0" y="0"/>
          <a:ext cx="0" cy="0"/>
          <a:chOff x="0" y="0"/>
          <a:chExt cx="0" cy="0"/>
        </a:xfrm>
      </p:grpSpPr>
      <p:pic>
        <p:nvPicPr>
          <p:cNvPr id="3" name="Image 2" descr="Une image contenant nature, plein air, Reliefs côtiers et océaniques, ciel&#10;&#10;Le contenu généré par l’IA peut être incorrect.">
            <a:extLst>
              <a:ext uri="{FF2B5EF4-FFF2-40B4-BE49-F238E27FC236}">
                <a16:creationId xmlns:a16="http://schemas.microsoft.com/office/drawing/2014/main" id="{1990BAC3-5123-E353-1B1F-1671ED38FF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4702" y="489913"/>
            <a:ext cx="4968000" cy="3260262"/>
          </a:xfrm>
          <a:prstGeom prst="rect">
            <a:avLst/>
          </a:prstGeom>
          <a:ln w="2286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FEF01A4-8CF2-CBF5-F133-CCFDB6BD892E}"/>
              </a:ext>
            </a:extLst>
          </p:cNvPr>
          <p:cNvSpPr txBox="1"/>
          <p:nvPr/>
        </p:nvSpPr>
        <p:spPr>
          <a:xfrm>
            <a:off x="378759" y="3918857"/>
            <a:ext cx="5760720" cy="461665"/>
          </a:xfrm>
          <a:prstGeom prst="rect">
            <a:avLst/>
          </a:prstGeom>
          <a:noFill/>
        </p:spPr>
        <p:txBody>
          <a:bodyPr wrap="square" rtlCol="0">
            <a:spAutoFit/>
          </a:bodyPr>
          <a:lstStyle/>
          <a:p>
            <a:r>
              <a:rPr lang="fr-FR" sz="2400" b="1"/>
              <a:t>Vue de Dunmore Strand à Inishinny</a:t>
            </a:r>
            <a:endParaRPr lang="fr-FR" sz="2400" b="1" dirty="0"/>
          </a:p>
        </p:txBody>
      </p:sp>
      <p:pic>
        <p:nvPicPr>
          <p:cNvPr id="6" name="Image 5" descr="Une image contenant plein air, nuage, ciel, nature&#10;&#10;Le contenu généré par l’IA peut être incorrect.">
            <a:extLst>
              <a:ext uri="{FF2B5EF4-FFF2-40B4-BE49-F238E27FC236}">
                <a16:creationId xmlns:a16="http://schemas.microsoft.com/office/drawing/2014/main" id="{C21E1B74-241D-A08E-0C35-86F14661796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97298" y="3429000"/>
            <a:ext cx="5120000" cy="2880000"/>
          </a:xfrm>
          <a:prstGeom prst="rect">
            <a:avLst/>
          </a:prstGeom>
          <a:ln w="228600" cap="sq" cmpd="thickThin">
            <a:solidFill>
              <a:schemeClr val="tx1"/>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C6298384-4D6D-0622-A139-49335693E5C3}"/>
              </a:ext>
            </a:extLst>
          </p:cNvPr>
          <p:cNvSpPr txBox="1"/>
          <p:nvPr/>
        </p:nvSpPr>
        <p:spPr>
          <a:xfrm>
            <a:off x="6613856" y="2758775"/>
            <a:ext cx="5578144" cy="461665"/>
          </a:xfrm>
          <a:prstGeom prst="rect">
            <a:avLst/>
          </a:prstGeom>
          <a:noFill/>
        </p:spPr>
        <p:txBody>
          <a:bodyPr wrap="square" rtlCol="0">
            <a:spAutoFit/>
          </a:bodyPr>
          <a:lstStyle/>
          <a:p>
            <a:r>
              <a:rPr lang="fr-FR" sz="2400" b="1" dirty="0"/>
              <a:t>Jetée de </a:t>
            </a:r>
            <a:r>
              <a:rPr lang="fr-FR" sz="2400" b="1" dirty="0" err="1"/>
              <a:t>Cití</a:t>
            </a:r>
            <a:r>
              <a:rPr lang="fr-FR" sz="2400" b="1" dirty="0"/>
              <a:t> Archie, </a:t>
            </a:r>
            <a:r>
              <a:rPr lang="fr-FR" sz="2400" b="1" dirty="0" err="1"/>
              <a:t>Magheragallon</a:t>
            </a:r>
            <a:endParaRPr lang="fr-FR" sz="2400" b="1" dirty="0"/>
          </a:p>
        </p:txBody>
      </p:sp>
    </p:spTree>
    <p:extLst>
      <p:ext uri="{BB962C8B-B14F-4D97-AF65-F5344CB8AC3E}">
        <p14:creationId xmlns:p14="http://schemas.microsoft.com/office/powerpoint/2010/main" val="3142357958"/>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E2F3DEC3-8AE1-5BBA-085B-14C3F2170BCB}"/>
            </a:ext>
          </a:extLst>
        </p:cNvPr>
        <p:cNvGrpSpPr/>
        <p:nvPr/>
      </p:nvGrpSpPr>
      <p:grpSpPr>
        <a:xfrm>
          <a:off x="0" y="0"/>
          <a:ext cx="0" cy="0"/>
          <a:chOff x="0" y="0"/>
          <a:chExt cx="0" cy="0"/>
        </a:xfrm>
      </p:grpSpPr>
      <p:pic>
        <p:nvPicPr>
          <p:cNvPr id="3" name="Image 2" descr="Une image contenant plein air, herbe, nuage, ciel&#10;&#10;Le contenu généré par l’IA peut être incorrect.">
            <a:extLst>
              <a:ext uri="{FF2B5EF4-FFF2-40B4-BE49-F238E27FC236}">
                <a16:creationId xmlns:a16="http://schemas.microsoft.com/office/drawing/2014/main" id="{D7EDDE62-E66C-967E-8824-00C391E453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3493" y="3039450"/>
            <a:ext cx="4856217" cy="3240000"/>
          </a:xfrm>
          <a:prstGeom prst="rect">
            <a:avLst/>
          </a:prstGeom>
          <a:ln w="2286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725FE2F-CC8E-77F4-306E-6FCCC99FBC64}"/>
              </a:ext>
            </a:extLst>
          </p:cNvPr>
          <p:cNvSpPr txBox="1"/>
          <p:nvPr/>
        </p:nvSpPr>
        <p:spPr>
          <a:xfrm>
            <a:off x="844732" y="2359082"/>
            <a:ext cx="5251268" cy="461665"/>
          </a:xfrm>
          <a:prstGeom prst="rect">
            <a:avLst/>
          </a:prstGeom>
          <a:noFill/>
        </p:spPr>
        <p:txBody>
          <a:bodyPr wrap="square" rtlCol="0">
            <a:spAutoFit/>
          </a:bodyPr>
          <a:lstStyle/>
          <a:p>
            <a:r>
              <a:rPr lang="fr-FR" sz="2400" b="1" dirty="0"/>
              <a:t>Falaises de Bloody </a:t>
            </a:r>
            <a:r>
              <a:rPr lang="fr-FR" sz="2400" b="1" dirty="0" err="1"/>
              <a:t>Foreland</a:t>
            </a:r>
            <a:endParaRPr lang="fr-FR" sz="2400" b="1" dirty="0"/>
          </a:p>
        </p:txBody>
      </p:sp>
      <p:pic>
        <p:nvPicPr>
          <p:cNvPr id="6" name="Image 5" descr="Une image contenant plein air, bâtiment, fenêtre, ciel&#10;&#10;Le contenu généré par l’IA peut être incorrect.">
            <a:extLst>
              <a:ext uri="{FF2B5EF4-FFF2-40B4-BE49-F238E27FC236}">
                <a16:creationId xmlns:a16="http://schemas.microsoft.com/office/drawing/2014/main" id="{49F9709E-01E7-4C54-086C-816D27BACDC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47838" y="577082"/>
            <a:ext cx="4770669" cy="3564000"/>
          </a:xfrm>
          <a:prstGeom prst="rect">
            <a:avLst/>
          </a:prstGeom>
          <a:ln w="228600" cap="sq" cmpd="thickThin">
            <a:solidFill>
              <a:srgbClr val="7030A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9598FF22-E1AF-F3F4-1EAE-60B2A85D14C1}"/>
              </a:ext>
            </a:extLst>
          </p:cNvPr>
          <p:cNvSpPr txBox="1"/>
          <p:nvPr/>
        </p:nvSpPr>
        <p:spPr>
          <a:xfrm>
            <a:off x="7107382" y="4428617"/>
            <a:ext cx="5081452" cy="461665"/>
          </a:xfrm>
          <a:prstGeom prst="rect">
            <a:avLst/>
          </a:prstGeom>
          <a:noFill/>
        </p:spPr>
        <p:txBody>
          <a:bodyPr wrap="square" rtlCol="0">
            <a:spAutoFit/>
          </a:bodyPr>
          <a:lstStyle/>
          <a:p>
            <a:r>
              <a:rPr lang="fr-FR" sz="2400" b="1"/>
              <a:t>Taverne de Hiúdaí Beag à Bunbeg</a:t>
            </a:r>
            <a:endParaRPr lang="fr-FR" sz="2400" b="1" dirty="0"/>
          </a:p>
        </p:txBody>
      </p:sp>
    </p:spTree>
    <p:extLst>
      <p:ext uri="{BB962C8B-B14F-4D97-AF65-F5344CB8AC3E}">
        <p14:creationId xmlns:p14="http://schemas.microsoft.com/office/powerpoint/2010/main" val="566159155"/>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EE98F9F2-8299-C7D0-D1BD-077EC73F7683}"/>
            </a:ext>
          </a:extLst>
        </p:cNvPr>
        <p:cNvGrpSpPr/>
        <p:nvPr/>
      </p:nvGrpSpPr>
      <p:grpSpPr>
        <a:xfrm>
          <a:off x="0" y="0"/>
          <a:ext cx="0" cy="0"/>
          <a:chOff x="0" y="0"/>
          <a:chExt cx="0" cy="0"/>
        </a:xfrm>
      </p:grpSpPr>
      <p:pic>
        <p:nvPicPr>
          <p:cNvPr id="3" name="Image 2" descr="Une image contenant plein air, herbe, plante, ciel&#10;&#10;Le contenu généré par l’IA peut être incorrect.">
            <a:extLst>
              <a:ext uri="{FF2B5EF4-FFF2-40B4-BE49-F238E27FC236}">
                <a16:creationId xmlns:a16="http://schemas.microsoft.com/office/drawing/2014/main" id="{DFCAF481-45D6-12EE-F11A-6D25334AB7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2216" y="596633"/>
            <a:ext cx="4867626" cy="3240000"/>
          </a:xfrm>
          <a:prstGeom prst="rect">
            <a:avLst/>
          </a:prstGeom>
          <a:ln w="2286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C2481E6-E932-098E-6338-7703C5F90886}"/>
              </a:ext>
            </a:extLst>
          </p:cNvPr>
          <p:cNvSpPr txBox="1"/>
          <p:nvPr/>
        </p:nvSpPr>
        <p:spPr>
          <a:xfrm>
            <a:off x="5943599" y="382143"/>
            <a:ext cx="6100355" cy="2308324"/>
          </a:xfrm>
          <a:prstGeom prst="rect">
            <a:avLst/>
          </a:prstGeom>
          <a:noFill/>
        </p:spPr>
        <p:txBody>
          <a:bodyPr wrap="square" rtlCol="0">
            <a:spAutoFit/>
          </a:bodyPr>
          <a:lstStyle/>
          <a:p>
            <a:r>
              <a:rPr lang="fr-FR" sz="2400" b="1" dirty="0" err="1">
                <a:solidFill>
                  <a:schemeClr val="bg1"/>
                </a:solidFill>
              </a:rPr>
              <a:t>Glassagh</a:t>
            </a:r>
            <a:r>
              <a:rPr lang="fr-FR" sz="2400" b="1" dirty="0">
                <a:solidFill>
                  <a:schemeClr val="bg1"/>
                </a:solidFill>
              </a:rPr>
              <a:t> - R257 au nord de l'hôtel </a:t>
            </a:r>
            <a:r>
              <a:rPr lang="fr-FR" sz="2400" b="1" dirty="0" err="1">
                <a:solidFill>
                  <a:schemeClr val="bg1"/>
                </a:solidFill>
              </a:rPr>
              <a:t>Teac</a:t>
            </a:r>
            <a:r>
              <a:rPr lang="fr-FR" sz="2400" b="1" dirty="0">
                <a:solidFill>
                  <a:schemeClr val="bg1"/>
                </a:solidFill>
              </a:rPr>
              <a:t> Jack La route à gauche vous mènera à un petit étang, dans un quartier résidentiel, puis à une petite plage le long de la baie de </a:t>
            </a:r>
            <a:r>
              <a:rPr lang="fr-FR" sz="2400" b="1" dirty="0" err="1">
                <a:solidFill>
                  <a:schemeClr val="bg1"/>
                </a:solidFill>
              </a:rPr>
              <a:t>Gweedore</a:t>
            </a:r>
            <a:r>
              <a:rPr lang="fr-FR" sz="2400" b="1" dirty="0">
                <a:solidFill>
                  <a:schemeClr val="bg1"/>
                </a:solidFill>
              </a:rPr>
              <a:t> par une route étroite, sablonneuse et herbeuse. </a:t>
            </a:r>
          </a:p>
        </p:txBody>
      </p:sp>
      <p:pic>
        <p:nvPicPr>
          <p:cNvPr id="6" name="Image 5" descr="Une image contenant plein air, herbe, paysage, plante&#10;&#10;Le contenu généré par l’IA peut être incorrect.">
            <a:extLst>
              <a:ext uri="{FF2B5EF4-FFF2-40B4-BE49-F238E27FC236}">
                <a16:creationId xmlns:a16="http://schemas.microsoft.com/office/drawing/2014/main" id="{B9BA6E91-A456-A937-23B4-B1697053668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56418" y="3271158"/>
            <a:ext cx="4968000" cy="3312000"/>
          </a:xfrm>
          <a:prstGeom prst="rect">
            <a:avLst/>
          </a:prstGeom>
          <a:ln w="228600" cap="sq" cmpd="thickThin">
            <a:solidFill>
              <a:srgbClr val="00B0F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30E71427-F5E7-899C-9A37-0F50BB4D7487}"/>
              </a:ext>
            </a:extLst>
          </p:cNvPr>
          <p:cNvSpPr txBox="1"/>
          <p:nvPr/>
        </p:nvSpPr>
        <p:spPr>
          <a:xfrm>
            <a:off x="817172" y="4718152"/>
            <a:ext cx="5939246" cy="830997"/>
          </a:xfrm>
          <a:prstGeom prst="rect">
            <a:avLst/>
          </a:prstGeom>
          <a:noFill/>
        </p:spPr>
        <p:txBody>
          <a:bodyPr wrap="square" rtlCol="0">
            <a:spAutoFit/>
          </a:bodyPr>
          <a:lstStyle/>
          <a:p>
            <a:r>
              <a:rPr lang="fr-FR" sz="2400" b="1">
                <a:solidFill>
                  <a:schemeClr val="bg1"/>
                </a:solidFill>
              </a:rPr>
              <a:t>Meenaclady - Cottage à l'est de Bloody Foreland </a:t>
            </a:r>
            <a:endParaRPr lang="fr-FR" sz="2400" b="1" dirty="0">
              <a:solidFill>
                <a:schemeClr val="bg1"/>
              </a:solidFill>
            </a:endParaRPr>
          </a:p>
        </p:txBody>
      </p:sp>
    </p:spTree>
    <p:extLst>
      <p:ext uri="{BB962C8B-B14F-4D97-AF65-F5344CB8AC3E}">
        <p14:creationId xmlns:p14="http://schemas.microsoft.com/office/powerpoint/2010/main" val="990454815"/>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A71A4C32-BB51-9EB2-DB33-6FFFC247C731}"/>
            </a:ext>
          </a:extLst>
        </p:cNvPr>
        <p:cNvGrpSpPr/>
        <p:nvPr/>
      </p:nvGrpSpPr>
      <p:grpSpPr>
        <a:xfrm>
          <a:off x="0" y="0"/>
          <a:ext cx="0" cy="0"/>
          <a:chOff x="0" y="0"/>
          <a:chExt cx="0" cy="0"/>
        </a:xfrm>
      </p:grpSpPr>
      <p:pic>
        <p:nvPicPr>
          <p:cNvPr id="3" name="Image 2" descr="Une image contenant plein air, ciel, nuage, arbre&#10;&#10;Le contenu généré par l’IA peut être incorrect.">
            <a:extLst>
              <a:ext uri="{FF2B5EF4-FFF2-40B4-BE49-F238E27FC236}">
                <a16:creationId xmlns:a16="http://schemas.microsoft.com/office/drawing/2014/main" id="{CE79425A-F0FE-2956-EE70-AF60BFF5E8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2407" y="459000"/>
            <a:ext cx="9227186"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6D6CE31-6D63-1C87-793C-12957ACBAFB9}"/>
              </a:ext>
            </a:extLst>
          </p:cNvPr>
          <p:cNvSpPr txBox="1"/>
          <p:nvPr/>
        </p:nvSpPr>
        <p:spPr>
          <a:xfrm>
            <a:off x="5120640" y="5937335"/>
            <a:ext cx="8345216" cy="461665"/>
          </a:xfrm>
          <a:prstGeom prst="rect">
            <a:avLst/>
          </a:prstGeom>
          <a:noFill/>
        </p:spPr>
        <p:txBody>
          <a:bodyPr wrap="square" rtlCol="0">
            <a:spAutoFit/>
          </a:bodyPr>
          <a:lstStyle/>
          <a:p>
            <a:r>
              <a:rPr lang="fr-FR" sz="2400" b="1">
                <a:solidFill>
                  <a:srgbClr val="FFFF00"/>
                </a:solidFill>
              </a:rPr>
              <a:t>Port de Bunbeg</a:t>
            </a:r>
            <a:endParaRPr lang="fr-FR" sz="2400" b="1" dirty="0">
              <a:solidFill>
                <a:srgbClr val="FFFF00"/>
              </a:solidFill>
            </a:endParaRPr>
          </a:p>
        </p:txBody>
      </p:sp>
    </p:spTree>
    <p:extLst>
      <p:ext uri="{BB962C8B-B14F-4D97-AF65-F5344CB8AC3E}">
        <p14:creationId xmlns:p14="http://schemas.microsoft.com/office/powerpoint/2010/main" val="2376079931"/>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22320364-597D-56AB-064D-010FCBB7AD5A}"/>
            </a:ext>
          </a:extLst>
        </p:cNvPr>
        <p:cNvGrpSpPr/>
        <p:nvPr/>
      </p:nvGrpSpPr>
      <p:grpSpPr>
        <a:xfrm>
          <a:off x="0" y="0"/>
          <a:ext cx="0" cy="0"/>
          <a:chOff x="0" y="0"/>
          <a:chExt cx="0" cy="0"/>
        </a:xfrm>
      </p:grpSpPr>
      <p:pic>
        <p:nvPicPr>
          <p:cNvPr id="3" name="Image 2" descr="Une image contenant plein air, herbe, route, arbre&#10;&#10;Le contenu généré par l’IA peut être incorrect.">
            <a:extLst>
              <a:ext uri="{FF2B5EF4-FFF2-40B4-BE49-F238E27FC236}">
                <a16:creationId xmlns:a16="http://schemas.microsoft.com/office/drawing/2014/main" id="{420A6BC2-8BF1-3162-54FF-EE239A22D7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8146" y="2973797"/>
            <a:ext cx="4521460" cy="3384000"/>
          </a:xfrm>
          <a:prstGeom prst="rect">
            <a:avLst/>
          </a:prstGeom>
          <a:ln w="2286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35AF711E-0884-6736-1C63-4C3C066E7726}"/>
              </a:ext>
            </a:extLst>
          </p:cNvPr>
          <p:cNvSpPr txBox="1"/>
          <p:nvPr/>
        </p:nvSpPr>
        <p:spPr>
          <a:xfrm>
            <a:off x="1737359" y="2334198"/>
            <a:ext cx="4521460" cy="461665"/>
          </a:xfrm>
          <a:prstGeom prst="rect">
            <a:avLst/>
          </a:prstGeom>
          <a:noFill/>
        </p:spPr>
        <p:txBody>
          <a:bodyPr wrap="square" rtlCol="0">
            <a:spAutoFit/>
          </a:bodyPr>
          <a:lstStyle/>
          <a:p>
            <a:r>
              <a:rPr lang="fr-FR" sz="2400" b="1" dirty="0">
                <a:solidFill>
                  <a:srgbClr val="FFFF00"/>
                </a:solidFill>
              </a:rPr>
              <a:t>Pont de </a:t>
            </a:r>
            <a:r>
              <a:rPr lang="fr-FR" sz="2400" b="1" dirty="0" err="1">
                <a:solidFill>
                  <a:srgbClr val="FFFF00"/>
                </a:solidFill>
              </a:rPr>
              <a:t>Crolly</a:t>
            </a:r>
            <a:endParaRPr lang="fr-FR" sz="2400" b="1" dirty="0">
              <a:solidFill>
                <a:srgbClr val="FFFF00"/>
              </a:solidFill>
            </a:endParaRPr>
          </a:p>
        </p:txBody>
      </p:sp>
      <p:pic>
        <p:nvPicPr>
          <p:cNvPr id="9" name="Image 8" descr="Une image contenant plein air, bâtiment, ciel, arbre&#10;&#10;Le contenu généré par l’IA peut être incorrect.">
            <a:extLst>
              <a:ext uri="{FF2B5EF4-FFF2-40B4-BE49-F238E27FC236}">
                <a16:creationId xmlns:a16="http://schemas.microsoft.com/office/drawing/2014/main" id="{C1BD628D-D7AB-7C1A-4DFA-F46146CAC93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67854" y="535577"/>
            <a:ext cx="4416000" cy="3312000"/>
          </a:xfrm>
          <a:prstGeom prst="rect">
            <a:avLst/>
          </a:prstGeom>
          <a:ln w="228600" cap="sq" cmpd="thickThin">
            <a:solidFill>
              <a:srgbClr val="FFFF00"/>
            </a:solidFill>
            <a:prstDash val="solid"/>
            <a:miter lim="800000"/>
          </a:ln>
          <a:effectLst>
            <a:innerShdw blurRad="76200">
              <a:srgbClr val="000000"/>
            </a:innerShdw>
          </a:effectLst>
        </p:spPr>
      </p:pic>
      <p:sp>
        <p:nvSpPr>
          <p:cNvPr id="10" name="ZoneTexte 9">
            <a:extLst>
              <a:ext uri="{FF2B5EF4-FFF2-40B4-BE49-F238E27FC236}">
                <a16:creationId xmlns:a16="http://schemas.microsoft.com/office/drawing/2014/main" id="{CE35B0F9-4388-36ED-9102-7AA37C8766B4}"/>
              </a:ext>
            </a:extLst>
          </p:cNvPr>
          <p:cNvSpPr txBox="1"/>
          <p:nvPr/>
        </p:nvSpPr>
        <p:spPr>
          <a:xfrm>
            <a:off x="7208754" y="4005832"/>
            <a:ext cx="5434149" cy="461665"/>
          </a:xfrm>
          <a:prstGeom prst="rect">
            <a:avLst/>
          </a:prstGeom>
          <a:noFill/>
        </p:spPr>
        <p:txBody>
          <a:bodyPr wrap="square" rtlCol="0">
            <a:spAutoFit/>
          </a:bodyPr>
          <a:lstStyle/>
          <a:p>
            <a:r>
              <a:rPr lang="fr-FR" sz="2400" b="1">
                <a:solidFill>
                  <a:srgbClr val="FFFF00"/>
                </a:solidFill>
              </a:rPr>
              <a:t>Ancienne chapelle à Derrybeg</a:t>
            </a:r>
            <a:endParaRPr lang="fr-FR" sz="2400" b="1" dirty="0">
              <a:solidFill>
                <a:srgbClr val="FFFF00"/>
              </a:solidFill>
            </a:endParaRPr>
          </a:p>
        </p:txBody>
      </p:sp>
    </p:spTree>
    <p:extLst>
      <p:ext uri="{BB962C8B-B14F-4D97-AF65-F5344CB8AC3E}">
        <p14:creationId xmlns:p14="http://schemas.microsoft.com/office/powerpoint/2010/main" val="1648695806"/>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3F1BFF9F-EF08-E2F4-4A05-273C375EF7AE}"/>
            </a:ext>
          </a:extLst>
        </p:cNvPr>
        <p:cNvGrpSpPr/>
        <p:nvPr/>
      </p:nvGrpSpPr>
      <p:grpSpPr>
        <a:xfrm>
          <a:off x="0" y="0"/>
          <a:ext cx="0" cy="0"/>
          <a:chOff x="0" y="0"/>
          <a:chExt cx="0" cy="0"/>
        </a:xfrm>
      </p:grpSpPr>
      <p:pic>
        <p:nvPicPr>
          <p:cNvPr id="3" name="Image 2" descr="Une image contenant plein air, herbe, mammifère, mouton&#10;&#10;Le contenu généré par l’IA peut être incorrect.">
            <a:extLst>
              <a:ext uri="{FF2B5EF4-FFF2-40B4-BE49-F238E27FC236}">
                <a16:creationId xmlns:a16="http://schemas.microsoft.com/office/drawing/2014/main" id="{5C269F6B-2FBF-7837-D038-5B3EDBA19B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2846" y="493450"/>
            <a:ext cx="4748295" cy="3168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7FB1F55-5D88-30C3-146A-3878E0804E4F}"/>
              </a:ext>
            </a:extLst>
          </p:cNvPr>
          <p:cNvSpPr txBox="1"/>
          <p:nvPr/>
        </p:nvSpPr>
        <p:spPr>
          <a:xfrm>
            <a:off x="269966" y="3910093"/>
            <a:ext cx="5451565" cy="461665"/>
          </a:xfrm>
          <a:prstGeom prst="rect">
            <a:avLst/>
          </a:prstGeom>
          <a:noFill/>
        </p:spPr>
        <p:txBody>
          <a:bodyPr wrap="square" rtlCol="0">
            <a:spAutoFit/>
          </a:bodyPr>
          <a:lstStyle/>
          <a:p>
            <a:r>
              <a:rPr lang="fr-FR" sz="2400" b="1">
                <a:solidFill>
                  <a:srgbClr val="FFFF00"/>
                </a:solidFill>
              </a:rPr>
              <a:t>Moutons au pâturage à Meenaclady</a:t>
            </a:r>
            <a:endParaRPr lang="fr-FR" sz="2400" b="1" dirty="0">
              <a:solidFill>
                <a:srgbClr val="FFFF00"/>
              </a:solidFill>
            </a:endParaRPr>
          </a:p>
        </p:txBody>
      </p:sp>
      <p:pic>
        <p:nvPicPr>
          <p:cNvPr id="6" name="Image 5" descr="Une image contenant herbe, plein air, ciel, cimetière&#10;&#10;Le contenu généré par l’IA peut être incorrect.">
            <a:extLst>
              <a:ext uri="{FF2B5EF4-FFF2-40B4-BE49-F238E27FC236}">
                <a16:creationId xmlns:a16="http://schemas.microsoft.com/office/drawing/2014/main" id="{7821326E-8F4F-38EB-E070-A574BD60170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90861" y="3246120"/>
            <a:ext cx="4651292" cy="3096000"/>
          </a:xfrm>
          <a:prstGeom prst="rect">
            <a:avLst/>
          </a:prstGeom>
          <a:ln w="2286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B2A267F6-BB0E-1FA3-BED3-9196A5C5C983}"/>
              </a:ext>
            </a:extLst>
          </p:cNvPr>
          <p:cNvSpPr txBox="1"/>
          <p:nvPr/>
        </p:nvSpPr>
        <p:spPr>
          <a:xfrm>
            <a:off x="7323908" y="2077450"/>
            <a:ext cx="5081452" cy="830997"/>
          </a:xfrm>
          <a:prstGeom prst="rect">
            <a:avLst/>
          </a:prstGeom>
          <a:noFill/>
        </p:spPr>
        <p:txBody>
          <a:bodyPr wrap="square" rtlCol="0">
            <a:spAutoFit/>
          </a:bodyPr>
          <a:lstStyle/>
          <a:p>
            <a:r>
              <a:rPr lang="fr-FR" sz="2400" b="1">
                <a:solidFill>
                  <a:srgbClr val="FFFF00"/>
                </a:solidFill>
              </a:rPr>
              <a:t>Ruines d'une église dans le cimetière de Magheragallon</a:t>
            </a:r>
            <a:endParaRPr lang="fr-FR" sz="2400" b="1" dirty="0">
              <a:solidFill>
                <a:srgbClr val="FFFF00"/>
              </a:solidFill>
            </a:endParaRPr>
          </a:p>
        </p:txBody>
      </p:sp>
    </p:spTree>
    <p:extLst>
      <p:ext uri="{BB962C8B-B14F-4D97-AF65-F5344CB8AC3E}">
        <p14:creationId xmlns:p14="http://schemas.microsoft.com/office/powerpoint/2010/main" val="2550394850"/>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2EBE3C5C-8817-A8CB-50C5-08611BBBAD79}"/>
            </a:ext>
          </a:extLst>
        </p:cNvPr>
        <p:cNvGrpSpPr/>
        <p:nvPr/>
      </p:nvGrpSpPr>
      <p:grpSpPr>
        <a:xfrm>
          <a:off x="0" y="0"/>
          <a:ext cx="0" cy="0"/>
          <a:chOff x="0" y="0"/>
          <a:chExt cx="0" cy="0"/>
        </a:xfrm>
      </p:grpSpPr>
      <p:pic>
        <p:nvPicPr>
          <p:cNvPr id="3" name="Image 2" descr="Une image contenant transport, embarcation, ciel, plein air&#10;&#10;Le contenu généré par l’IA peut être incorrect.">
            <a:extLst>
              <a:ext uri="{FF2B5EF4-FFF2-40B4-BE49-F238E27FC236}">
                <a16:creationId xmlns:a16="http://schemas.microsoft.com/office/drawing/2014/main" id="{73B0B7BC-9EC1-522C-D555-32E5652389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1126" y="2902675"/>
            <a:ext cx="4608000" cy="3456000"/>
          </a:xfrm>
          <a:prstGeom prst="rect">
            <a:avLst/>
          </a:prstGeom>
          <a:ln w="2286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4558F4C-24B6-A608-BFF1-72A62A9F229B}"/>
              </a:ext>
            </a:extLst>
          </p:cNvPr>
          <p:cNvSpPr txBox="1"/>
          <p:nvPr/>
        </p:nvSpPr>
        <p:spPr>
          <a:xfrm>
            <a:off x="426720" y="1800161"/>
            <a:ext cx="5669280" cy="830997"/>
          </a:xfrm>
          <a:prstGeom prst="rect">
            <a:avLst/>
          </a:prstGeom>
          <a:noFill/>
        </p:spPr>
        <p:txBody>
          <a:bodyPr wrap="square" rtlCol="0">
            <a:spAutoFit/>
          </a:bodyPr>
          <a:lstStyle/>
          <a:p>
            <a:r>
              <a:rPr lang="fr-FR" sz="2400" b="1">
                <a:solidFill>
                  <a:srgbClr val="FFFF00"/>
                </a:solidFill>
              </a:rPr>
              <a:t>Naufrage du « Bád Eddie » sur la plage de Magheraclogher</a:t>
            </a:r>
            <a:endParaRPr lang="fr-FR" sz="2400" b="1" dirty="0">
              <a:solidFill>
                <a:srgbClr val="FFFF00"/>
              </a:solidFill>
            </a:endParaRPr>
          </a:p>
        </p:txBody>
      </p:sp>
      <p:pic>
        <p:nvPicPr>
          <p:cNvPr id="9" name="Image 8">
            <a:extLst>
              <a:ext uri="{FF2B5EF4-FFF2-40B4-BE49-F238E27FC236}">
                <a16:creationId xmlns:a16="http://schemas.microsoft.com/office/drawing/2014/main" id="{36849C62-6376-525B-3023-AF0F2FA34AA6}"/>
              </a:ext>
            </a:extLst>
          </p:cNvPr>
          <p:cNvPicPr>
            <a:picLocks noChangeAspect="1"/>
          </p:cNvPicPr>
          <p:nvPr/>
        </p:nvPicPr>
        <p:blipFill>
          <a:blip r:embed="rId3"/>
          <a:stretch>
            <a:fillRect/>
          </a:stretch>
        </p:blipFill>
        <p:spPr>
          <a:xfrm>
            <a:off x="7066525" y="579158"/>
            <a:ext cx="4607315" cy="4104000"/>
          </a:xfrm>
          <a:prstGeom prst="rect">
            <a:avLst/>
          </a:prstGeom>
          <a:ln w="2286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4026424845"/>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5AF64508-1043-D7B9-3F43-806490853DCF}"/>
            </a:ext>
          </a:extLst>
        </p:cNvPr>
        <p:cNvGrpSpPr/>
        <p:nvPr/>
      </p:nvGrpSpPr>
      <p:grpSpPr>
        <a:xfrm>
          <a:off x="0" y="0"/>
          <a:ext cx="0" cy="0"/>
          <a:chOff x="0" y="0"/>
          <a:chExt cx="0" cy="0"/>
        </a:xfrm>
      </p:grpSpPr>
      <p:pic>
        <p:nvPicPr>
          <p:cNvPr id="11" name="Image 10" descr="Une image contenant plein air, paysage, nuage, nature&#10;&#10;Le contenu généré par l’IA peut être incorrect.">
            <a:extLst>
              <a:ext uri="{FF2B5EF4-FFF2-40B4-BE49-F238E27FC236}">
                <a16:creationId xmlns:a16="http://schemas.microsoft.com/office/drawing/2014/main" id="{A3213A1E-AA5F-8811-B832-13359525D4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1621" y="602014"/>
            <a:ext cx="4771879" cy="3168000"/>
          </a:xfrm>
          <a:prstGeom prst="rect">
            <a:avLst/>
          </a:prstGeom>
          <a:ln w="228600" cap="sq" cmpd="thickThin">
            <a:solidFill>
              <a:srgbClr val="FFFF00"/>
            </a:solidFill>
            <a:prstDash val="solid"/>
            <a:miter lim="800000"/>
          </a:ln>
          <a:effectLst>
            <a:innerShdw blurRad="76200">
              <a:srgbClr val="000000"/>
            </a:innerShdw>
          </a:effectLst>
        </p:spPr>
      </p:pic>
      <p:pic>
        <p:nvPicPr>
          <p:cNvPr id="13" name="Image 12" descr="Une image contenant nuage, paysage, nature, lac&#10;&#10;Le contenu généré par l’IA peut être incorrect.">
            <a:extLst>
              <a:ext uri="{FF2B5EF4-FFF2-40B4-BE49-F238E27FC236}">
                <a16:creationId xmlns:a16="http://schemas.microsoft.com/office/drawing/2014/main" id="{0B050108-87D1-E58F-7C9C-02E286BA10D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14373" y="3246120"/>
            <a:ext cx="5256006" cy="3024000"/>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772270281"/>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EAE96FB8-9293-F2BF-3539-EDCF7BF52561}"/>
            </a:ext>
          </a:extLst>
        </p:cNvPr>
        <p:cNvGrpSpPr/>
        <p:nvPr/>
      </p:nvGrpSpPr>
      <p:grpSpPr>
        <a:xfrm>
          <a:off x="0" y="0"/>
          <a:ext cx="0" cy="0"/>
          <a:chOff x="0" y="0"/>
          <a:chExt cx="0" cy="0"/>
        </a:xfrm>
      </p:grpSpPr>
      <p:pic>
        <p:nvPicPr>
          <p:cNvPr id="3" name="Image 2" descr="Une image contenant plein air, paysage, nuage, nature&#10;&#10;Le contenu généré par l’IA peut être incorrect.">
            <a:extLst>
              <a:ext uri="{FF2B5EF4-FFF2-40B4-BE49-F238E27FC236}">
                <a16:creationId xmlns:a16="http://schemas.microsoft.com/office/drawing/2014/main" id="{76391173-4F15-ECED-D1AC-1208627D2C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3873" y="3193869"/>
            <a:ext cx="4608000" cy="3059199"/>
          </a:xfrm>
          <a:prstGeom prst="rect">
            <a:avLst/>
          </a:prstGeom>
          <a:ln w="228600" cap="sq" cmpd="thickThin">
            <a:solidFill>
              <a:srgbClr val="FFFF00"/>
            </a:solidFill>
            <a:prstDash val="solid"/>
            <a:miter lim="800000"/>
          </a:ln>
          <a:effectLst>
            <a:innerShdw blurRad="76200">
              <a:srgbClr val="000000"/>
            </a:innerShdw>
          </a:effectLst>
        </p:spPr>
      </p:pic>
      <p:pic>
        <p:nvPicPr>
          <p:cNvPr id="5" name="Image 4" descr="Une image contenant plein air, arbre, herbe, ciel&#10;&#10;Le contenu généré par l’IA peut être incorrect.">
            <a:extLst>
              <a:ext uri="{FF2B5EF4-FFF2-40B4-BE49-F238E27FC236}">
                <a16:creationId xmlns:a16="http://schemas.microsoft.com/office/drawing/2014/main" id="{BCD72CEE-7333-EE18-2184-77A3F462959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10129" y="588951"/>
            <a:ext cx="4609201" cy="3060000"/>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160361029"/>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5D0E3350-2C99-6803-0BEC-54AD9490B489}"/>
            </a:ext>
          </a:extLst>
        </p:cNvPr>
        <p:cNvGrpSpPr/>
        <p:nvPr/>
      </p:nvGrpSpPr>
      <p:grpSpPr>
        <a:xfrm>
          <a:off x="0" y="0"/>
          <a:ext cx="0" cy="0"/>
          <a:chOff x="0" y="0"/>
          <a:chExt cx="0" cy="0"/>
        </a:xfrm>
      </p:grpSpPr>
      <p:pic>
        <p:nvPicPr>
          <p:cNvPr id="5" name="Image 4" descr="Une image contenant mammifère, plein air, herbe, alpaga&#10;&#10;Le contenu généré par l’IA peut être incorrect.">
            <a:extLst>
              <a:ext uri="{FF2B5EF4-FFF2-40B4-BE49-F238E27FC236}">
                <a16:creationId xmlns:a16="http://schemas.microsoft.com/office/drawing/2014/main" id="{B1A94416-0D99-54B6-FBA0-31E87F018DD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28814" y="761392"/>
            <a:ext cx="9273113" cy="5335215"/>
          </a:xfrm>
          <a:prstGeom prst="rect">
            <a:avLst/>
          </a:prstGeom>
          <a:ln w="228600" cap="sq" cmpd="thickThin">
            <a:solidFill>
              <a:schemeClr val="accent6">
                <a:lumMod val="75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39242386"/>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54C681B7-E0F0-FB56-D068-12DDCA6857A7}"/>
            </a:ext>
          </a:extLst>
        </p:cNvPr>
        <p:cNvGrpSpPr/>
        <p:nvPr/>
      </p:nvGrpSpPr>
      <p:grpSpPr>
        <a:xfrm>
          <a:off x="0" y="0"/>
          <a:ext cx="0" cy="0"/>
          <a:chOff x="0" y="0"/>
          <a:chExt cx="0" cy="0"/>
        </a:xfrm>
      </p:grpSpPr>
      <p:pic>
        <p:nvPicPr>
          <p:cNvPr id="3" name="Image 2" descr="Une image contenant plein air, ciel, herbe, paysage&#10;&#10;Le contenu généré par l’IA peut être incorrect.">
            <a:extLst>
              <a:ext uri="{FF2B5EF4-FFF2-40B4-BE49-F238E27FC236}">
                <a16:creationId xmlns:a16="http://schemas.microsoft.com/office/drawing/2014/main" id="{D55AF648-BA53-EA7A-03FC-0C141897C0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7232" y="3310576"/>
            <a:ext cx="4532766" cy="3024000"/>
          </a:xfrm>
          <a:prstGeom prst="rect">
            <a:avLst/>
          </a:prstGeom>
          <a:ln w="228600" cap="sq" cmpd="thickThin">
            <a:solidFill>
              <a:srgbClr val="FFFF00"/>
            </a:solidFill>
            <a:prstDash val="solid"/>
            <a:miter lim="800000"/>
          </a:ln>
          <a:effectLst>
            <a:innerShdw blurRad="76200">
              <a:srgbClr val="000000"/>
            </a:innerShdw>
          </a:effectLst>
        </p:spPr>
      </p:pic>
      <p:pic>
        <p:nvPicPr>
          <p:cNvPr id="5" name="Image 4" descr="Une image contenant plein air, ciel, plante, nuage&#10;&#10;Le contenu généré par l’IA peut être incorrect.">
            <a:extLst>
              <a:ext uri="{FF2B5EF4-FFF2-40B4-BE49-F238E27FC236}">
                <a16:creationId xmlns:a16="http://schemas.microsoft.com/office/drawing/2014/main" id="{543EF400-39F7-2E87-080F-5E0231EC820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65959" y="561710"/>
            <a:ext cx="5568809" cy="3204000"/>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775995831"/>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9DDCADA9-DCCA-FCE0-96BF-8F474997B063}"/>
            </a:ext>
          </a:extLst>
        </p:cNvPr>
        <p:cNvGrpSpPr/>
        <p:nvPr/>
      </p:nvGrpSpPr>
      <p:grpSpPr>
        <a:xfrm>
          <a:off x="0" y="0"/>
          <a:ext cx="0" cy="0"/>
          <a:chOff x="0" y="0"/>
          <a:chExt cx="0" cy="0"/>
        </a:xfrm>
      </p:grpSpPr>
      <p:pic>
        <p:nvPicPr>
          <p:cNvPr id="3" name="Image 2" descr="Une image contenant plein air, arbre, ciel, herbe&#10;&#10;Le contenu généré par l’IA peut être incorrect.">
            <a:extLst>
              <a:ext uri="{FF2B5EF4-FFF2-40B4-BE49-F238E27FC236}">
                <a16:creationId xmlns:a16="http://schemas.microsoft.com/office/drawing/2014/main" id="{27C10E27-3E3B-B7B1-C16B-1EFD395111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88000" y="1080951"/>
            <a:ext cx="6816000" cy="5112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767466D-F1EE-296C-AC1D-64897E7878C1}"/>
              </a:ext>
            </a:extLst>
          </p:cNvPr>
          <p:cNvSpPr txBox="1"/>
          <p:nvPr/>
        </p:nvSpPr>
        <p:spPr>
          <a:xfrm>
            <a:off x="1850572" y="372661"/>
            <a:ext cx="8961120" cy="584775"/>
          </a:xfrm>
          <a:prstGeom prst="rect">
            <a:avLst/>
          </a:prstGeom>
          <a:noFill/>
        </p:spPr>
        <p:txBody>
          <a:bodyPr wrap="square" rtlCol="0">
            <a:spAutoFit/>
          </a:bodyPr>
          <a:lstStyle/>
          <a:p>
            <a:r>
              <a:rPr lang="fr-FR" sz="3200" b="1" dirty="0">
                <a:solidFill>
                  <a:schemeClr val="bg1"/>
                </a:solidFill>
              </a:rPr>
              <a:t>Lorient Vous A Proposé </a:t>
            </a:r>
            <a:r>
              <a:rPr lang="fr-FR" sz="3200" b="1" dirty="0" err="1">
                <a:solidFill>
                  <a:schemeClr val="bg1"/>
                </a:solidFill>
              </a:rPr>
              <a:t>Gweedore</a:t>
            </a:r>
            <a:r>
              <a:rPr lang="fr-FR" sz="3200" b="1" dirty="0">
                <a:solidFill>
                  <a:schemeClr val="bg1"/>
                </a:solidFill>
              </a:rPr>
              <a:t> En Irlande  </a:t>
            </a:r>
          </a:p>
        </p:txBody>
      </p:sp>
      <p:sp>
        <p:nvSpPr>
          <p:cNvPr id="6" name="ZoneTexte 5">
            <a:extLst>
              <a:ext uri="{FF2B5EF4-FFF2-40B4-BE49-F238E27FC236}">
                <a16:creationId xmlns:a16="http://schemas.microsoft.com/office/drawing/2014/main" id="{20E72004-2224-7C67-312E-5BF0D7A429E7}"/>
              </a:ext>
            </a:extLst>
          </p:cNvPr>
          <p:cNvSpPr txBox="1"/>
          <p:nvPr/>
        </p:nvSpPr>
        <p:spPr>
          <a:xfrm>
            <a:off x="9836331" y="2722100"/>
            <a:ext cx="2259875" cy="830997"/>
          </a:xfrm>
          <a:prstGeom prst="rect">
            <a:avLst/>
          </a:prstGeom>
          <a:noFill/>
        </p:spPr>
        <p:txBody>
          <a:bodyPr wrap="square" rtlCol="0">
            <a:spAutoFit/>
          </a:bodyPr>
          <a:lstStyle/>
          <a:p>
            <a:r>
              <a:rPr lang="fr-FR" sz="2400" b="1" dirty="0">
                <a:solidFill>
                  <a:schemeClr val="bg1"/>
                </a:solidFill>
              </a:rPr>
              <a:t>Images Et Son</a:t>
            </a:r>
          </a:p>
          <a:p>
            <a:r>
              <a:rPr lang="fr-FR" sz="2400" b="1" dirty="0">
                <a:solidFill>
                  <a:schemeClr val="bg1"/>
                </a:solidFill>
              </a:rPr>
              <a:t>Du Net</a:t>
            </a:r>
          </a:p>
        </p:txBody>
      </p:sp>
      <p:sp>
        <p:nvSpPr>
          <p:cNvPr id="7" name="ZoneTexte 6">
            <a:extLst>
              <a:ext uri="{FF2B5EF4-FFF2-40B4-BE49-F238E27FC236}">
                <a16:creationId xmlns:a16="http://schemas.microsoft.com/office/drawing/2014/main" id="{63DFE614-62EC-3A2C-F22B-7C2590D7A288}"/>
              </a:ext>
            </a:extLst>
          </p:cNvPr>
          <p:cNvSpPr txBox="1"/>
          <p:nvPr/>
        </p:nvSpPr>
        <p:spPr>
          <a:xfrm>
            <a:off x="10319657" y="4127862"/>
            <a:ext cx="2259875" cy="461665"/>
          </a:xfrm>
          <a:prstGeom prst="rect">
            <a:avLst/>
          </a:prstGeom>
          <a:noFill/>
        </p:spPr>
        <p:txBody>
          <a:bodyPr wrap="square" rtlCol="0">
            <a:spAutoFit/>
          </a:bodyPr>
          <a:lstStyle/>
          <a:p>
            <a:r>
              <a:rPr lang="fr-FR" sz="2400" b="1" dirty="0">
                <a:solidFill>
                  <a:schemeClr val="bg1"/>
                </a:solidFill>
              </a:rPr>
              <a:t>Daniel</a:t>
            </a:r>
          </a:p>
        </p:txBody>
      </p:sp>
    </p:spTree>
    <p:extLst>
      <p:ext uri="{BB962C8B-B14F-4D97-AF65-F5344CB8AC3E}">
        <p14:creationId xmlns:p14="http://schemas.microsoft.com/office/powerpoint/2010/main" val="184601533"/>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137</TotalTime>
  <Words>347</Words>
  <Application>Microsoft Office PowerPoint</Application>
  <PresentationFormat>Grand écran</PresentationFormat>
  <Paragraphs>30</Paragraphs>
  <Slides>25</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25</vt:i4>
      </vt:variant>
    </vt:vector>
  </HeadingPairs>
  <TitlesOfParts>
    <vt:vector size="29"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2025-01-28T07:38:47Z</dcterms:created>
  <dcterms:modified xsi:type="dcterms:W3CDTF">2025-02-09T08:33:52Z</dcterms:modified>
</cp:coreProperties>
</file>