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1"/>
  </p:notesMasterIdLst>
  <p:sldIdLst>
    <p:sldId id="330" r:id="rId2"/>
    <p:sldId id="258" r:id="rId3"/>
    <p:sldId id="342" r:id="rId4"/>
    <p:sldId id="339" r:id="rId5"/>
    <p:sldId id="260" r:id="rId6"/>
    <p:sldId id="340" r:id="rId7"/>
    <p:sldId id="327" r:id="rId8"/>
    <p:sldId id="272" r:id="rId9"/>
    <p:sldId id="322" r:id="rId10"/>
    <p:sldId id="331" r:id="rId11"/>
    <p:sldId id="328" r:id="rId12"/>
    <p:sldId id="273" r:id="rId13"/>
    <p:sldId id="274" r:id="rId14"/>
    <p:sldId id="301" r:id="rId15"/>
    <p:sldId id="307" r:id="rId16"/>
    <p:sldId id="303" r:id="rId17"/>
    <p:sldId id="278" r:id="rId18"/>
    <p:sldId id="344" r:id="rId19"/>
    <p:sldId id="288" r:id="rId20"/>
  </p:sldIdLst>
  <p:sldSz cx="6119813" cy="32400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TixOGteSnovT/tsq5V8qg==" hashData="CnoibnkH1g0LFtOwJjUlo5GAwSyYadeZ7+Yj1aFqO2v0eaxg9jSIUoLX6Pt6AODFlgaMEpOo+YMeAnNB0p8q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00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43" autoAdjust="0"/>
    <p:restoredTop sz="94660"/>
  </p:normalViewPr>
  <p:slideViewPr>
    <p:cSldViewPr snapToGrid="0">
      <p:cViewPr>
        <p:scale>
          <a:sx n="140" d="100"/>
          <a:sy n="140" d="100"/>
        </p:scale>
        <p:origin x="484" y="3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515938" y="1143000"/>
            <a:ext cx="5826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1pPr>
    <a:lvl2pPr marL="329112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2pPr>
    <a:lvl3pPr marL="658223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3pPr>
    <a:lvl4pPr marL="987334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4pPr>
    <a:lvl5pPr marL="1316445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5pPr>
    <a:lvl6pPr marL="1645556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6pPr>
    <a:lvl7pPr marL="1974668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7pPr>
    <a:lvl8pPr marL="2303779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8pPr>
    <a:lvl9pPr marL="263289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15938" y="1143000"/>
            <a:ext cx="582612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9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92088" y="685800"/>
            <a:ext cx="64738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12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2088" y="685800"/>
            <a:ext cx="6473825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92088" y="685800"/>
            <a:ext cx="6473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30264"/>
            <a:ext cx="4589860" cy="1128031"/>
          </a:xfrm>
        </p:spPr>
        <p:txBody>
          <a:bodyPr anchor="b"/>
          <a:lstStyle>
            <a:lvl1pPr algn="ctr">
              <a:defRPr sz="283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701796"/>
            <a:ext cx="4589860" cy="782271"/>
          </a:xfrm>
        </p:spPr>
        <p:txBody>
          <a:bodyPr/>
          <a:lstStyle>
            <a:lvl1pPr marL="0" indent="0" algn="ctr">
              <a:buNone/>
              <a:defRPr sz="1134"/>
            </a:lvl1pPr>
            <a:lvl2pPr marL="216027" indent="0" algn="ctr">
              <a:buNone/>
              <a:defRPr sz="945"/>
            </a:lvl2pPr>
            <a:lvl3pPr marL="432054" indent="0" algn="ctr">
              <a:buNone/>
              <a:defRPr sz="851"/>
            </a:lvl3pPr>
            <a:lvl4pPr marL="648081" indent="0" algn="ctr">
              <a:buNone/>
              <a:defRPr sz="756"/>
            </a:lvl4pPr>
            <a:lvl5pPr marL="864108" indent="0" algn="ctr">
              <a:buNone/>
              <a:defRPr sz="756"/>
            </a:lvl5pPr>
            <a:lvl6pPr marL="1080135" indent="0" algn="ctr">
              <a:buNone/>
              <a:defRPr sz="756"/>
            </a:lvl6pPr>
            <a:lvl7pPr marL="1296162" indent="0" algn="ctr">
              <a:buNone/>
              <a:defRPr sz="756"/>
            </a:lvl7pPr>
            <a:lvl8pPr marL="1512189" indent="0" algn="ctr">
              <a:buNone/>
              <a:defRPr sz="756"/>
            </a:lvl8pPr>
            <a:lvl9pPr marL="1728216" indent="0" algn="ctr">
              <a:buNone/>
              <a:defRPr sz="756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3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62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07773"/>
            <a:ext cx="5278339" cy="1347786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168309"/>
            <a:ext cx="5278339" cy="708769"/>
          </a:xfrm>
        </p:spPr>
        <p:txBody>
          <a:bodyPr/>
          <a:lstStyle>
            <a:lvl1pPr marL="0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1pPr>
            <a:lvl2pPr marL="216027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2pPr>
            <a:lvl3pPr marL="432054" indent="0">
              <a:buNone/>
              <a:defRPr sz="851">
                <a:solidFill>
                  <a:schemeClr val="tx1">
                    <a:tint val="75000"/>
                  </a:schemeClr>
                </a:solidFill>
              </a:defRPr>
            </a:lvl3pPr>
            <a:lvl4pPr marL="648081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4pPr>
            <a:lvl5pPr marL="864108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5pPr>
            <a:lvl6pPr marL="1080135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6pPr>
            <a:lvl7pPr marL="1296162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7pPr>
            <a:lvl8pPr marL="1512189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8pPr>
            <a:lvl9pPr marL="1728216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05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862523"/>
            <a:ext cx="2600921" cy="205580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862523"/>
            <a:ext cx="2600921" cy="205580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20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72505"/>
            <a:ext cx="5278339" cy="6262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794272"/>
            <a:ext cx="2588968" cy="389260"/>
          </a:xfrm>
        </p:spPr>
        <p:txBody>
          <a:bodyPr anchor="b"/>
          <a:lstStyle>
            <a:lvl1pPr marL="0" indent="0">
              <a:buNone/>
              <a:defRPr sz="1134" b="1"/>
            </a:lvl1pPr>
            <a:lvl2pPr marL="216027" indent="0">
              <a:buNone/>
              <a:defRPr sz="945" b="1"/>
            </a:lvl2pPr>
            <a:lvl3pPr marL="432054" indent="0">
              <a:buNone/>
              <a:defRPr sz="851" b="1"/>
            </a:lvl3pPr>
            <a:lvl4pPr marL="648081" indent="0">
              <a:buNone/>
              <a:defRPr sz="756" b="1"/>
            </a:lvl4pPr>
            <a:lvl5pPr marL="864108" indent="0">
              <a:buNone/>
              <a:defRPr sz="756" b="1"/>
            </a:lvl5pPr>
            <a:lvl6pPr marL="1080135" indent="0">
              <a:buNone/>
              <a:defRPr sz="756" b="1"/>
            </a:lvl6pPr>
            <a:lvl7pPr marL="1296162" indent="0">
              <a:buNone/>
              <a:defRPr sz="756" b="1"/>
            </a:lvl7pPr>
            <a:lvl8pPr marL="1512189" indent="0">
              <a:buNone/>
              <a:defRPr sz="756" b="1"/>
            </a:lvl8pPr>
            <a:lvl9pPr marL="1728216" indent="0">
              <a:buNone/>
              <a:defRPr sz="756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183532"/>
            <a:ext cx="2588968" cy="174079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794272"/>
            <a:ext cx="2601718" cy="389260"/>
          </a:xfrm>
        </p:spPr>
        <p:txBody>
          <a:bodyPr anchor="b"/>
          <a:lstStyle>
            <a:lvl1pPr marL="0" indent="0">
              <a:buNone/>
              <a:defRPr sz="1134" b="1"/>
            </a:lvl1pPr>
            <a:lvl2pPr marL="216027" indent="0">
              <a:buNone/>
              <a:defRPr sz="945" b="1"/>
            </a:lvl2pPr>
            <a:lvl3pPr marL="432054" indent="0">
              <a:buNone/>
              <a:defRPr sz="851" b="1"/>
            </a:lvl3pPr>
            <a:lvl4pPr marL="648081" indent="0">
              <a:buNone/>
              <a:defRPr sz="756" b="1"/>
            </a:lvl4pPr>
            <a:lvl5pPr marL="864108" indent="0">
              <a:buNone/>
              <a:defRPr sz="756" b="1"/>
            </a:lvl5pPr>
            <a:lvl6pPr marL="1080135" indent="0">
              <a:buNone/>
              <a:defRPr sz="756" b="1"/>
            </a:lvl6pPr>
            <a:lvl7pPr marL="1296162" indent="0">
              <a:buNone/>
              <a:defRPr sz="756" b="1"/>
            </a:lvl7pPr>
            <a:lvl8pPr marL="1512189" indent="0">
              <a:buNone/>
              <a:defRPr sz="756" b="1"/>
            </a:lvl8pPr>
            <a:lvl9pPr marL="1728216" indent="0">
              <a:buNone/>
              <a:defRPr sz="756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183532"/>
            <a:ext cx="2601718" cy="174079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99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62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07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16006"/>
            <a:ext cx="1973799" cy="756021"/>
          </a:xfrm>
        </p:spPr>
        <p:txBody>
          <a:bodyPr anchor="b"/>
          <a:lstStyle>
            <a:lvl1pPr>
              <a:defRPr sz="15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66513"/>
            <a:ext cx="3098155" cy="2302563"/>
          </a:xfrm>
        </p:spPr>
        <p:txBody>
          <a:bodyPr/>
          <a:lstStyle>
            <a:lvl1pPr>
              <a:defRPr sz="1512"/>
            </a:lvl1pPr>
            <a:lvl2pPr>
              <a:defRPr sz="1323"/>
            </a:lvl2pPr>
            <a:lvl3pPr>
              <a:defRPr sz="1134"/>
            </a:lvl3pPr>
            <a:lvl4pPr>
              <a:defRPr sz="945"/>
            </a:lvl4pPr>
            <a:lvl5pPr>
              <a:defRPr sz="945"/>
            </a:lvl5pPr>
            <a:lvl6pPr>
              <a:defRPr sz="945"/>
            </a:lvl6pPr>
            <a:lvl7pPr>
              <a:defRPr sz="945"/>
            </a:lvl7pPr>
            <a:lvl8pPr>
              <a:defRPr sz="945"/>
            </a:lvl8pPr>
            <a:lvl9pPr>
              <a:defRPr sz="945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972026"/>
            <a:ext cx="1973799" cy="1800799"/>
          </a:xfrm>
        </p:spPr>
        <p:txBody>
          <a:bodyPr/>
          <a:lstStyle>
            <a:lvl1pPr marL="0" indent="0">
              <a:buNone/>
              <a:defRPr sz="756"/>
            </a:lvl1pPr>
            <a:lvl2pPr marL="216027" indent="0">
              <a:buNone/>
              <a:defRPr sz="662"/>
            </a:lvl2pPr>
            <a:lvl3pPr marL="432054" indent="0">
              <a:buNone/>
              <a:defRPr sz="567"/>
            </a:lvl3pPr>
            <a:lvl4pPr marL="648081" indent="0">
              <a:buNone/>
              <a:defRPr sz="472"/>
            </a:lvl4pPr>
            <a:lvl5pPr marL="864108" indent="0">
              <a:buNone/>
              <a:defRPr sz="472"/>
            </a:lvl5pPr>
            <a:lvl6pPr marL="1080135" indent="0">
              <a:buNone/>
              <a:defRPr sz="472"/>
            </a:lvl6pPr>
            <a:lvl7pPr marL="1296162" indent="0">
              <a:buNone/>
              <a:defRPr sz="472"/>
            </a:lvl7pPr>
            <a:lvl8pPr marL="1512189" indent="0">
              <a:buNone/>
              <a:defRPr sz="472"/>
            </a:lvl8pPr>
            <a:lvl9pPr marL="1728216" indent="0">
              <a:buNone/>
              <a:defRPr sz="47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34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16006"/>
            <a:ext cx="1973799" cy="756021"/>
          </a:xfrm>
        </p:spPr>
        <p:txBody>
          <a:bodyPr anchor="b"/>
          <a:lstStyle>
            <a:lvl1pPr>
              <a:defRPr sz="15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66513"/>
            <a:ext cx="3098155" cy="2302563"/>
          </a:xfrm>
        </p:spPr>
        <p:txBody>
          <a:bodyPr anchor="t"/>
          <a:lstStyle>
            <a:lvl1pPr marL="0" indent="0">
              <a:buNone/>
              <a:defRPr sz="1512"/>
            </a:lvl1pPr>
            <a:lvl2pPr marL="216027" indent="0">
              <a:buNone/>
              <a:defRPr sz="1323"/>
            </a:lvl2pPr>
            <a:lvl3pPr marL="432054" indent="0">
              <a:buNone/>
              <a:defRPr sz="1134"/>
            </a:lvl3pPr>
            <a:lvl4pPr marL="648081" indent="0">
              <a:buNone/>
              <a:defRPr sz="945"/>
            </a:lvl4pPr>
            <a:lvl5pPr marL="864108" indent="0">
              <a:buNone/>
              <a:defRPr sz="945"/>
            </a:lvl5pPr>
            <a:lvl6pPr marL="1080135" indent="0">
              <a:buNone/>
              <a:defRPr sz="945"/>
            </a:lvl6pPr>
            <a:lvl7pPr marL="1296162" indent="0">
              <a:buNone/>
              <a:defRPr sz="945"/>
            </a:lvl7pPr>
            <a:lvl8pPr marL="1512189" indent="0">
              <a:buNone/>
              <a:defRPr sz="945"/>
            </a:lvl8pPr>
            <a:lvl9pPr marL="1728216" indent="0">
              <a:buNone/>
              <a:defRPr sz="945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972026"/>
            <a:ext cx="1973799" cy="1800799"/>
          </a:xfrm>
        </p:spPr>
        <p:txBody>
          <a:bodyPr/>
          <a:lstStyle>
            <a:lvl1pPr marL="0" indent="0">
              <a:buNone/>
              <a:defRPr sz="756"/>
            </a:lvl1pPr>
            <a:lvl2pPr marL="216027" indent="0">
              <a:buNone/>
              <a:defRPr sz="662"/>
            </a:lvl2pPr>
            <a:lvl3pPr marL="432054" indent="0">
              <a:buNone/>
              <a:defRPr sz="567"/>
            </a:lvl3pPr>
            <a:lvl4pPr marL="648081" indent="0">
              <a:buNone/>
              <a:defRPr sz="472"/>
            </a:lvl4pPr>
            <a:lvl5pPr marL="864108" indent="0">
              <a:buNone/>
              <a:defRPr sz="472"/>
            </a:lvl5pPr>
            <a:lvl6pPr marL="1080135" indent="0">
              <a:buNone/>
              <a:defRPr sz="472"/>
            </a:lvl6pPr>
            <a:lvl7pPr marL="1296162" indent="0">
              <a:buNone/>
              <a:defRPr sz="472"/>
            </a:lvl7pPr>
            <a:lvl8pPr marL="1512189" indent="0">
              <a:buNone/>
              <a:defRPr sz="472"/>
            </a:lvl8pPr>
            <a:lvl9pPr marL="1728216" indent="0">
              <a:buNone/>
              <a:defRPr sz="47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8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5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72505"/>
            <a:ext cx="1319585" cy="27458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72505"/>
            <a:ext cx="3882256" cy="27458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72505"/>
            <a:ext cx="5278339" cy="626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862523"/>
            <a:ext cx="5278339" cy="20558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003082"/>
            <a:ext cx="1376958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003082"/>
            <a:ext cx="2065437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003082"/>
            <a:ext cx="1376958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626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xStyles>
    <p:titleStyle>
      <a:lvl1pPr algn="l" defTabSz="432054" rtl="0" eaLnBrk="1" latinLnBrk="0" hangingPunct="1">
        <a:lnSpc>
          <a:spcPct val="90000"/>
        </a:lnSpc>
        <a:spcBef>
          <a:spcPct val="0"/>
        </a:spcBef>
        <a:buNone/>
        <a:defRPr sz="207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8014" indent="-108014" algn="l" defTabSz="432054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24041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40068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56095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4pPr>
      <a:lvl5pPr marL="972122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5pPr>
      <a:lvl6pPr marL="1188149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6pPr>
      <a:lvl7pPr marL="1404176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7pPr>
      <a:lvl8pPr marL="1620203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8pPr>
      <a:lvl9pPr marL="1836230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772000"/>
            <a:ext cx="2034540" cy="439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129" dirty="0">
                <a:solidFill>
                  <a:schemeClr val="bg1"/>
                </a:solidFill>
                <a:latin typeface="Andy" panose="03080602030302030203" pitchFamily="66" charset="0"/>
              </a:rPr>
              <a:t>Musique : Fête de la St Valentin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129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324000" y="68580"/>
            <a:ext cx="5400000" cy="1455117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1767" b="1" kern="10" dirty="0">
                <a:ln w="3810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  <a:blipFill>
                  <a:blip r:embed="rId5"/>
                  <a:tile tx="0" ty="0" sx="100000" sy="100000" flip="none" algn="tl"/>
                </a:blipFill>
                <a:latin typeface="Andy" panose="03080602030302030203" pitchFamily="66" charset="0"/>
              </a:rPr>
              <a:t>Saint Valentin le village des amoureux</a:t>
            </a:r>
          </a:p>
        </p:txBody>
      </p:sp>
    </p:spTree>
    <p:extLst>
      <p:ext uri="{BB962C8B-B14F-4D97-AF65-F5344CB8AC3E}">
        <p14:creationId xmlns:p14="http://schemas.microsoft.com/office/powerpoint/2010/main" val="121365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>
        <p:sndAc>
          <p:stSnd>
            <p:snd r:embed="rId3" name="fete-st-Valentin-14-février_1.wav"/>
          </p:stSnd>
        </p:sndAc>
      </p:transition>
    </mc:Choice>
    <mc:Fallback xmlns="">
      <p:transition advClick="0" advTm="9000">
        <p:sndAc>
          <p:stSnd>
            <p:snd r:embed="rId6" name="fete-st-Valentin-14-février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60000" y="-36000"/>
            <a:ext cx="180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solidFill>
                  <a:srgbClr val="0066FF"/>
                </a:solidFill>
                <a:latin typeface="Andy" panose="03080602030302030203" pitchFamily="66" charset="0"/>
              </a:rPr>
              <a:t>Bienvenue</a:t>
            </a:r>
            <a:r>
              <a:rPr lang="fr-FR" sz="1129" dirty="0">
                <a:solidFill>
                  <a:srgbClr val="0066FF"/>
                </a:solidFill>
                <a:latin typeface="Andy" panose="03080602030302030203" pitchFamily="66" charset="0"/>
              </a:rPr>
              <a:t> aux amoureux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240000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5" y="0"/>
            <a:ext cx="3060000" cy="3243601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sp>
        <p:nvSpPr>
          <p:cNvPr id="6" name="ZoneTexte 5"/>
          <p:cNvSpPr txBox="1"/>
          <p:nvPr/>
        </p:nvSpPr>
        <p:spPr>
          <a:xfrm>
            <a:off x="2520000" y="1"/>
            <a:ext cx="108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122553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60000" y="1"/>
            <a:ext cx="180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solidFill>
                  <a:schemeClr val="bg1"/>
                </a:solidFill>
                <a:latin typeface="Andy" panose="03080602030302030203" pitchFamily="66" charset="0"/>
              </a:rPr>
              <a:t>La rivière Tournemine</a:t>
            </a: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spect="1"/>
          </p:cNvSpPr>
          <p:nvPr/>
        </p:nvSpPr>
        <p:spPr>
          <a:xfrm>
            <a:off x="0" y="0"/>
            <a:ext cx="3060000" cy="162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0" y="1620000"/>
            <a:ext cx="3060000" cy="1620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3059807" y="1620000"/>
            <a:ext cx="3060000" cy="1618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3059994" y="0"/>
            <a:ext cx="3060000" cy="1620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B28B287-76F7-4EEC-858F-339FA77265ED}"/>
              </a:ext>
            </a:extLst>
          </p:cNvPr>
          <p:cNvSpPr/>
          <p:nvPr/>
        </p:nvSpPr>
        <p:spPr>
          <a:xfrm>
            <a:off x="1836000" y="0"/>
            <a:ext cx="2448000" cy="2664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18A03CB-3509-4090-B498-E931158B75E7}"/>
              </a:ext>
            </a:extLst>
          </p:cNvPr>
          <p:cNvSpPr txBox="1"/>
          <p:nvPr/>
        </p:nvSpPr>
        <p:spPr>
          <a:xfrm>
            <a:off x="1800000" y="0"/>
            <a:ext cx="2520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Petit pont de bois sur la rivière Tournemine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1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197699" y="1"/>
            <a:ext cx="372459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La rue du jour de la St Valentin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044197" y="1"/>
            <a:ext cx="2031594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Petit parcours pour les amoureux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60000" y="1"/>
            <a:ext cx="1800000" cy="261610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Le jardin des amoureux</a:t>
            </a: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862A8DBF-0CBF-4942-AD8A-608C0C277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7A75BFF6-997C-4EAB-99F3-B02CA0274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E6CFACA-1527-438B-823C-A0894A5EBED3}"/>
              </a:ext>
            </a:extLst>
          </p:cNvPr>
          <p:cNvSpPr/>
          <p:nvPr/>
        </p:nvSpPr>
        <p:spPr>
          <a:xfrm>
            <a:off x="1795428" y="0"/>
            <a:ext cx="2160000" cy="28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>
            <a:spLocks/>
          </p:cNvSpPr>
          <p:nvPr/>
        </p:nvSpPr>
        <p:spPr>
          <a:xfrm>
            <a:off x="1800001" y="6668"/>
            <a:ext cx="2160000" cy="261609"/>
          </a:xfrm>
          <a:prstGeom prst="rect">
            <a:avLst/>
          </a:prstGeom>
          <a:noFill/>
        </p:spPr>
        <p:txBody>
          <a:bodyPr wrap="square" lIns="72000" rIns="72000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Photo dans le parc de Saint-Valentin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980000" y="1"/>
            <a:ext cx="2160000" cy="266098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Le kiosque des Amoureux</a:t>
            </a: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939364" y="448477"/>
            <a:ext cx="2438392" cy="35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14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812174" y="2505654"/>
            <a:ext cx="2332444" cy="2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332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2304000" y="1"/>
            <a:ext cx="144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n w="6350">
                  <a:noFill/>
                </a:ln>
                <a:latin typeface="Andy" panose="03080602030302030203" pitchFamily="66" charset="0"/>
              </a:rPr>
              <a:t>La place du village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3370348" y="-13853"/>
            <a:ext cx="1692995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Le gite Villenoue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874897" y="0"/>
            <a:ext cx="2370194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La</a:t>
            </a:r>
            <a:r>
              <a:rPr lang="fr-FR" sz="1129" dirty="0">
                <a:latin typeface="Andy" panose="03080602030302030203" pitchFamily="66" charset="0"/>
              </a:rPr>
              <a:t> poste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000" y="1"/>
            <a:ext cx="180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r>
              <a:rPr lang="fr-FR" sz="1129" dirty="0">
                <a:latin typeface="Andy" panose="03080602030302030203" pitchFamily="66" charset="0"/>
              </a:rPr>
              <a:t>L'arrêt de bus L'Aile Bleue</a:t>
            </a: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74897" y="1"/>
            <a:ext cx="2370194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Le centre de première intervention</a:t>
            </a: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60000" y="1"/>
            <a:ext cx="180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L'école élémentaire publique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939364" y="448477"/>
            <a:ext cx="2438392" cy="35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14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812174" y="2505654"/>
            <a:ext cx="2332444" cy="2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332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2340000" y="1"/>
            <a:ext cx="144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L'église</a:t>
            </a: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96" y="0"/>
            <a:ext cx="6113207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60000" y="-36000"/>
            <a:ext cx="180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solidFill>
                  <a:srgbClr val="0066FF"/>
                </a:solidFill>
                <a:latin typeface="Andy" panose="03080602030302030203" pitchFamily="66" charset="0"/>
              </a:rPr>
              <a:t>Bienvenue</a:t>
            </a:r>
            <a:r>
              <a:rPr lang="fr-FR" sz="1129" dirty="0">
                <a:solidFill>
                  <a:srgbClr val="0066FF"/>
                </a:solidFill>
                <a:latin typeface="Andy" panose="03080602030302030203" pitchFamily="66" charset="0"/>
              </a:rPr>
              <a:t> aux amoureux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0035ED67-6941-46F9-86F8-CFFA711D3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1647850-5FF4-4F22-9BBC-D3A275D07E30}"/>
              </a:ext>
            </a:extLst>
          </p:cNvPr>
          <p:cNvSpPr txBox="1"/>
          <p:nvPr/>
        </p:nvSpPr>
        <p:spPr>
          <a:xfrm>
            <a:off x="1980000" y="1"/>
            <a:ext cx="216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Le restaurant « Au 14 Février »</a:t>
            </a:r>
          </a:p>
        </p:txBody>
      </p:sp>
    </p:spTree>
    <p:extLst>
      <p:ext uri="{BB962C8B-B14F-4D97-AF65-F5344CB8AC3E}">
        <p14:creationId xmlns:p14="http://schemas.microsoft.com/office/powerpoint/2010/main" val="396785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47"/>
            <a:ext cx="6120000" cy="324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000" y="19844"/>
            <a:ext cx="2952000" cy="295238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213497" y="2916000"/>
            <a:ext cx="1692995" cy="24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2959" tIns="21480" rIns="42959" bIns="214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1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39200" y="649844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00000" y="-324000"/>
            <a:ext cx="2520000" cy="1509030"/>
          </a:xfrm>
          <a:prstGeom prst="rect">
            <a:avLst/>
          </a:prstGeom>
          <a:noFill/>
        </p:spPr>
        <p:txBody>
          <a:bodyPr wrap="square" lIns="42959" tIns="21480" rIns="42959" bIns="214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43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2501</TotalTime>
  <Words>107</Words>
  <Application>Microsoft Office PowerPoint</Application>
  <PresentationFormat>Personnalisé</PresentationFormat>
  <Paragraphs>27</Paragraphs>
  <Slides>19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Andy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387</cp:revision>
  <dcterms:created xsi:type="dcterms:W3CDTF">2015-11-19T08:12:04Z</dcterms:created>
  <dcterms:modified xsi:type="dcterms:W3CDTF">2025-02-09T09:03:46Z</dcterms:modified>
</cp:coreProperties>
</file>