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76" autoAdjust="0"/>
    <p:restoredTop sz="94660"/>
  </p:normalViewPr>
  <p:slideViewPr>
    <p:cSldViewPr snapToGrid="0">
      <p:cViewPr varScale="1">
        <p:scale>
          <a:sx n="81" d="100"/>
          <a:sy n="81" d="100"/>
        </p:scale>
        <p:origin x="40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AE530-59E6-6367-26AD-2F3B66B1E5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4D6B5BD-46AD-4A5D-EAF5-13BD802D4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5D3507-E3AF-1DAF-D85E-8697FDF2E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0B48F3-32FE-819F-9C15-546C690E6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853C08-5AC0-1BBE-00E9-0BFA8972F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42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27C02B-9DAB-756D-7DB0-2CC538F99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D87DD1-0997-E055-1A09-0D8279F504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7B5010-1325-D856-0140-B821A3ED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46CD2B-F791-406C-10DA-1AE754D38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A67DC4-B430-83F5-757D-B3CF15A34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9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D671C-8A51-A7D5-2909-60842AA98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9C086D-CE19-4147-5E15-EB7146273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D04B24-E425-6468-B368-406882B7C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17184B-0043-85D1-F0E3-98767D451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118867-680E-7D61-72A3-C6E3EAE2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41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B408D0-EA57-ECA8-FE76-D506A2AED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547B88-D1B5-7ED6-7200-57592181A1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FAEA4D9-4FD8-9ABE-D55E-E417AD9FB2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0BA589-CE31-5F4B-982B-2F53C9E07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661BD92-7DC3-E7F5-8E3C-6965DFC5E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761F48-61C0-AF73-954B-1AE2EFA51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642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96F507-CE0A-5E62-C493-00704CAD5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C90A7F-9D5B-40B8-C394-EE7327B1B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DB0F36C-94A6-DFF5-3AF4-31A3AB6693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CAA6C9B-404A-C767-7D4E-8A0B3DDBE8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3DD779B-0A3D-7EC8-7248-6EAD17D6F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8463FA1-812D-5512-4F95-BD5B9EF80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AA47231-34EF-BABB-B1AF-EB1875B40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C37B6AF-E129-820E-6E37-5764E9051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89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FD7386-5328-A37E-FC38-0D5DEA3E6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EEB8358-B49A-8503-3683-EC8968AE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1735BF-D45A-97FA-8EA7-4D689AAD0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1A0ED07-056E-986D-9D7F-9E333FC86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17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FA805F-8924-F4F6-0608-99E6EE037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5029F61-6360-46AA-75C5-C3563D3FE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5A8E59-2B45-CBE3-EFF0-A6964F0C2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2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8566E6-C82D-89D0-5A72-7DF880E8D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C52F31-576A-9B0B-BD02-420914122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D8AC15-36B7-0BC2-56C4-9827F786E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E17B25-5B5E-EDC5-EC6B-4AFE39877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791573-842F-B481-B32E-490AACE03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BD3F79-E004-3BAE-7A32-92D922EA5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44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1940D0-8B42-F7B4-8CE7-2C5531E9A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567A17D-A3F3-7DC0-E104-CBE58E1DD2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DB137C-1D35-F4C8-C541-2C488FB0CC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4E35E19-37B5-040F-6FB3-A338E1D8A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456A06-A359-33A4-3BE5-606888D37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7848C9-C078-685D-8087-67904920F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404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64DFEA-7F20-F05A-7D3F-E8A3EE226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C3E0C5-9101-6355-E9AC-2A84860260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B9C84F-1762-AECB-618E-76E5B27FA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864692-6682-01C8-5800-6F83EF191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1218C2-28C1-A0AE-B58A-534034D88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80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D096BD5-3488-4B77-AED5-FE32B59F64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9FC832-5AAE-D933-C402-279573978A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F2F1C-A3B4-6168-7289-46A24B398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AB1125-27B8-7F10-34F5-AF201E214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51E189-0A92-0B38-F3FB-AE012907A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2378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0FE78ED-597A-42C3-B65D-495178B74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C7BFEF-5BE5-2C13-B3C3-E659123F1F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4E475E-97B8-0C99-779F-B7E19655D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1854D-0D0E-41D2-BCC1-306C8CECBF49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58DFEF-54F4-4D1B-A164-1416A28F1E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8D196-A721-0BE7-1800-2123550CAC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28D324-3532-4CFC-BC0B-44B7D53EFD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629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77B6C15A-248D-D3A7-E431-4E405096DD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06" y="279000"/>
            <a:ext cx="98102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4B7D01-2B19-E062-E220-27B70926E215}"/>
              </a:ext>
            </a:extLst>
          </p:cNvPr>
          <p:cNvSpPr txBox="1"/>
          <p:nvPr/>
        </p:nvSpPr>
        <p:spPr>
          <a:xfrm>
            <a:off x="2996540" y="367985"/>
            <a:ext cx="6198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Châtillon-en-Bazois, Nièvre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B622072-7DA3-78A9-FF00-1EF0F0A23832}"/>
              </a:ext>
            </a:extLst>
          </p:cNvPr>
          <p:cNvSpPr txBox="1"/>
          <p:nvPr/>
        </p:nvSpPr>
        <p:spPr>
          <a:xfrm>
            <a:off x="9639411" y="1710047"/>
            <a:ext cx="24304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Châtillon-en-Bazois est une commune française située dans le département de la Nièvre, en région Bourgogne-Franche-Comté.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4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  <p:sndAc>
          <p:stSnd loop="1">
            <p:snd r:embed="rId2" name="Je suis né dans la Nièvre.wav"/>
          </p:stSnd>
        </p:sndAc>
      </p:transition>
    </mc:Choice>
    <mc:Fallback>
      <p:transition spd="slow" advClick="0" advTm="17000">
        <p:fade/>
        <p:sndAc>
          <p:stSnd loop="1">
            <p:snd r:embed="rId2" name="Je suis né dans la Nièv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EA5EE8-23FF-F7F4-2115-D2C107ADE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Le contenu généré par l’IA peut être incorrect.">
            <a:extLst>
              <a:ext uri="{FF2B5EF4-FFF2-40B4-BE49-F238E27FC236}">
                <a16:creationId xmlns:a16="http://schemas.microsoft.com/office/drawing/2014/main" id="{3B136D1B-EC98-EF58-58AA-BCEAB59FA6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723" y="279000"/>
            <a:ext cx="9625759" cy="6300000"/>
          </a:xfrm>
          <a:prstGeom prst="rect">
            <a:avLst/>
          </a:prstGeom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09D6B-8105-9AD9-418D-DAFFE267E654}"/>
              </a:ext>
            </a:extLst>
          </p:cNvPr>
          <p:cNvSpPr txBox="1"/>
          <p:nvPr/>
        </p:nvSpPr>
        <p:spPr>
          <a:xfrm>
            <a:off x="10189029" y="2660073"/>
            <a:ext cx="2002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villas sur l'Aron sur une carte postale de 1922.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9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028B62-FB23-7BC2-2AEE-581837109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55EF5C67-A7B9-59BD-BBF5-55FD6D4F33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925" y="189000"/>
            <a:ext cx="4453608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6279B0-CAF5-955E-D57B-1B63EAA13A4D}"/>
              </a:ext>
            </a:extLst>
          </p:cNvPr>
          <p:cNvSpPr txBox="1"/>
          <p:nvPr/>
        </p:nvSpPr>
        <p:spPr>
          <a:xfrm>
            <a:off x="510639" y="3034145"/>
            <a:ext cx="3491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Saint-Jean-Baptiste de Châtillon-en-Bazois , Nièvre,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69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0123D-6BCE-D15B-01B0-D0398F57A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rte de maison, plante&#10;&#10;Le contenu généré par l’IA peut être incorrect.">
            <a:extLst>
              <a:ext uri="{FF2B5EF4-FFF2-40B4-BE49-F238E27FC236}">
                <a16:creationId xmlns:a16="http://schemas.microsoft.com/office/drawing/2014/main" id="{BD617F78-4A4C-BC49-0414-7D8199B86B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087" y="189000"/>
            <a:ext cx="459982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70A013-C2E8-06E2-C8C6-1A998D2F6055}"/>
              </a:ext>
            </a:extLst>
          </p:cNvPr>
          <p:cNvSpPr txBox="1"/>
          <p:nvPr/>
        </p:nvSpPr>
        <p:spPr>
          <a:xfrm>
            <a:off x="8609610" y="2755075"/>
            <a:ext cx="34082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Portail de l'église Saint-Jean-Baptiste de Châtillon-en-Bazois , Nièvre,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72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772DC1-6BB0-775D-1762-7F88CAB71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mur, Lieux sacrés&#10;&#10;Le contenu généré par l’IA peut être incorrect.">
            <a:extLst>
              <a:ext uri="{FF2B5EF4-FFF2-40B4-BE49-F238E27FC236}">
                <a16:creationId xmlns:a16="http://schemas.microsoft.com/office/drawing/2014/main" id="{1F6656CF-8D41-E721-5CCF-073A04EDB1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469" y="189000"/>
            <a:ext cx="5911061" cy="648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3F2B4C-7434-C8CC-D5A7-006A524A3528}"/>
              </a:ext>
            </a:extLst>
          </p:cNvPr>
          <p:cNvSpPr txBox="1"/>
          <p:nvPr/>
        </p:nvSpPr>
        <p:spPr>
          <a:xfrm>
            <a:off x="459892" y="2625634"/>
            <a:ext cx="2534194" cy="230832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Chœur de l'église Saint-Jean-Baptiste de Châtillon-en-Bazois , Nièvre,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1790AA-C49B-924A-2359-E71426BFD5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art, objets en céramique, évier&#10;&#10;Le contenu généré par l’IA peut être incorrect.">
            <a:extLst>
              <a:ext uri="{FF2B5EF4-FFF2-40B4-BE49-F238E27FC236}">
                <a16:creationId xmlns:a16="http://schemas.microsoft.com/office/drawing/2014/main" id="{BB56CC78-2F57-D9A8-9690-CFED20E22B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260" y="190011"/>
            <a:ext cx="920548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62D7E5-3D67-DB17-DA4D-C79240F26FAD}"/>
              </a:ext>
            </a:extLst>
          </p:cNvPr>
          <p:cNvSpPr txBox="1"/>
          <p:nvPr/>
        </p:nvSpPr>
        <p:spPr>
          <a:xfrm>
            <a:off x="3823854" y="6206324"/>
            <a:ext cx="89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Fonts baptismaux en faïence.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577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D9A41F-6743-DC25-5D10-2D8ADF216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EDA53CD4-C342-EA55-59C7-A2D20F7001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126" y="279000"/>
            <a:ext cx="945370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24ED9E-EA28-F857-DA57-629AD0E1D34C}"/>
              </a:ext>
            </a:extLst>
          </p:cNvPr>
          <p:cNvSpPr txBox="1"/>
          <p:nvPr/>
        </p:nvSpPr>
        <p:spPr>
          <a:xfrm>
            <a:off x="2176676" y="6117335"/>
            <a:ext cx="9939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Canal du Nivernais in Châtillon-en-Bazois, Nièvre,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84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718AF7-BD29-BA96-9A5A-786A0ECA7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herbe&#10;&#10;Le contenu généré par l’IA peut être incorrect.">
            <a:extLst>
              <a:ext uri="{FF2B5EF4-FFF2-40B4-BE49-F238E27FC236}">
                <a16:creationId xmlns:a16="http://schemas.microsoft.com/office/drawing/2014/main" id="{6936565E-4153-A95A-E5F7-5A621F0FE7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EAA8B3-79E1-723B-30C1-81BA64FC2986}"/>
              </a:ext>
            </a:extLst>
          </p:cNvPr>
          <p:cNvSpPr txBox="1"/>
          <p:nvPr/>
        </p:nvSpPr>
        <p:spPr>
          <a:xfrm>
            <a:off x="3115388" y="6117335"/>
            <a:ext cx="8490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Châtillon-en-Bazois (France)</a:t>
            </a:r>
          </a:p>
        </p:txBody>
      </p:sp>
    </p:spTree>
    <p:extLst>
      <p:ext uri="{BB962C8B-B14F-4D97-AF65-F5344CB8AC3E}">
        <p14:creationId xmlns:p14="http://schemas.microsoft.com/office/powerpoint/2010/main" val="136663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8723CC-2CCA-006F-55F4-97D8F0C45E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nuage&#10;&#10;Le contenu généré par l’IA peut être incorrect.">
            <a:extLst>
              <a:ext uri="{FF2B5EF4-FFF2-40B4-BE49-F238E27FC236}">
                <a16:creationId xmlns:a16="http://schemas.microsoft.com/office/drawing/2014/main" id="{BCE38921-D2B1-63FB-D25D-F367C1A13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97" y="576262"/>
            <a:ext cx="7620000" cy="5705475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306AB1-91B0-EF77-C1E9-0B15850B69F7}"/>
              </a:ext>
            </a:extLst>
          </p:cNvPr>
          <p:cNvSpPr txBox="1"/>
          <p:nvPr/>
        </p:nvSpPr>
        <p:spPr>
          <a:xfrm>
            <a:off x="8634549" y="3004457"/>
            <a:ext cx="3422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Châtillon, à Châtillon-en-Bazois</a:t>
            </a:r>
          </a:p>
        </p:txBody>
      </p:sp>
    </p:spTree>
    <p:extLst>
      <p:ext uri="{BB962C8B-B14F-4D97-AF65-F5344CB8AC3E}">
        <p14:creationId xmlns:p14="http://schemas.microsoft.com/office/powerpoint/2010/main" val="3764937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87EEFC-8D32-A91E-AF9C-6BE0CA13C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0190B528-0926-6497-BC1B-52F48F4631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755" y="189000"/>
            <a:ext cx="5117468" cy="648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5B3226-2881-A8F9-E87F-EE7A91FC879D}"/>
              </a:ext>
            </a:extLst>
          </p:cNvPr>
          <p:cNvSpPr txBox="1"/>
          <p:nvPr/>
        </p:nvSpPr>
        <p:spPr>
          <a:xfrm>
            <a:off x="0" y="3429000"/>
            <a:ext cx="3411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Castle of Châtillon-en-Bazois, Nièvre,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97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10D1DB-5390-86AD-A38E-CBC26FA4A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FA93713C-F233-46F8-4626-556687CE97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054" y="279000"/>
            <a:ext cx="6797892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B9C6DD-EFB7-C010-9E35-7081DA7CF78F}"/>
              </a:ext>
            </a:extLst>
          </p:cNvPr>
          <p:cNvSpPr txBox="1"/>
          <p:nvPr/>
        </p:nvSpPr>
        <p:spPr>
          <a:xfrm>
            <a:off x="9494946" y="2992582"/>
            <a:ext cx="26970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Castle of Châtillon-en-Bazois, Nièvre,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24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532C25-3741-2A5E-FBBE-19776A773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nuage, ciel&#10;&#10;Le contenu généré par l’IA peut être incorrect.">
            <a:extLst>
              <a:ext uri="{FF2B5EF4-FFF2-40B4-BE49-F238E27FC236}">
                <a16:creationId xmlns:a16="http://schemas.microsoft.com/office/drawing/2014/main" id="{3FE5AB5B-6743-F899-3BAD-51667DB6E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98" y="3250866"/>
            <a:ext cx="4803342" cy="3204000"/>
          </a:xfrm>
          <a:prstGeom prst="rect">
            <a:avLst/>
          </a:prstGeom>
          <a:ln w="44450">
            <a:solidFill>
              <a:schemeClr val="tx1"/>
            </a:solidFill>
            <a:prstDash val="sysDash"/>
          </a:ln>
        </p:spPr>
      </p:pic>
      <p:pic>
        <p:nvPicPr>
          <p:cNvPr id="5" name="Image 4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DA7B76C5-AA13-E4CD-F056-39D1FE211B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6202" y="391886"/>
            <a:ext cx="4716000" cy="3154480"/>
          </a:xfrm>
          <a:prstGeom prst="rect">
            <a:avLst/>
          </a:prstGeom>
          <a:ln w="44450">
            <a:solidFill>
              <a:schemeClr val="tx1"/>
            </a:solidFill>
            <a:prstDash val="sysDash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0D3EAA-39DD-C0E1-8EC9-5967E541EDC9}"/>
              </a:ext>
            </a:extLst>
          </p:cNvPr>
          <p:cNvSpPr txBox="1"/>
          <p:nvPr/>
        </p:nvSpPr>
        <p:spPr>
          <a:xfrm>
            <a:off x="2891469" y="2185060"/>
            <a:ext cx="5887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Roulottes du Bazois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1359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3974EC-3B4B-7B9C-75CD-24A7069A4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139CCB3E-CDCF-4E9D-9410-ABB16F8FCA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761" y="347451"/>
            <a:ext cx="4536000" cy="3034080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pic>
        <p:nvPicPr>
          <p:cNvPr id="5" name="Image 4" descr="Une image contenant plein air, arbre, roue, Roue de vélo&#10;&#10;Le contenu généré par l’IA peut être incorrect.">
            <a:extLst>
              <a:ext uri="{FF2B5EF4-FFF2-40B4-BE49-F238E27FC236}">
                <a16:creationId xmlns:a16="http://schemas.microsoft.com/office/drawing/2014/main" id="{015CCC60-0463-31F6-C758-FCD5C56EA4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634" y="3429000"/>
            <a:ext cx="4572000" cy="3058160"/>
          </a:xfrm>
          <a:prstGeom prst="rect">
            <a:avLst/>
          </a:prstGeom>
          <a:ln w="44450">
            <a:solidFill>
              <a:schemeClr val="tx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86503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F59834-81D6-A7FF-D2B7-619001237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06D83294-3AB7-56B0-5DCE-C309B04889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635" y="3298371"/>
            <a:ext cx="4788000" cy="3202640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pic>
        <p:nvPicPr>
          <p:cNvPr id="5" name="Image 4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1DE9ECF7-390E-73F4-CA0A-4955D73085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1367" y="404949"/>
            <a:ext cx="4716000" cy="3154480"/>
          </a:xfrm>
          <a:prstGeom prst="rect">
            <a:avLst/>
          </a:prstGeom>
          <a:ln w="44450">
            <a:solidFill>
              <a:schemeClr val="tx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406863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525BEB-18BA-681F-99E2-3B668FB15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herbe&#10;&#10;Le contenu généré par l’IA peut être incorrect.">
            <a:extLst>
              <a:ext uri="{FF2B5EF4-FFF2-40B4-BE49-F238E27FC236}">
                <a16:creationId xmlns:a16="http://schemas.microsoft.com/office/drawing/2014/main" id="{CEFD25C7-053A-C594-7E3B-C25F3B75F2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264" y="443080"/>
            <a:ext cx="4464000" cy="29859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plante, herbe&#10;&#10;Le contenu généré par l’IA peut être incorrect.">
            <a:extLst>
              <a:ext uri="{FF2B5EF4-FFF2-40B4-BE49-F238E27FC236}">
                <a16:creationId xmlns:a16="http://schemas.microsoft.com/office/drawing/2014/main" id="{912F06AE-4719-BC53-6C18-957093FFA5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2736" y="3429000"/>
            <a:ext cx="4536000" cy="30232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1EA5D8-B34E-9387-F368-934400B2338B}"/>
              </a:ext>
            </a:extLst>
          </p:cNvPr>
          <p:cNvSpPr txBox="1"/>
          <p:nvPr/>
        </p:nvSpPr>
        <p:spPr>
          <a:xfrm>
            <a:off x="1413163" y="4340457"/>
            <a:ext cx="50113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Châtillon-en-Bazois est une commune enracinée au cœur de la Nièvre.</a:t>
            </a:r>
          </a:p>
        </p:txBody>
      </p:sp>
    </p:spTree>
    <p:extLst>
      <p:ext uri="{BB962C8B-B14F-4D97-AF65-F5344CB8AC3E}">
        <p14:creationId xmlns:p14="http://schemas.microsoft.com/office/powerpoint/2010/main" val="160858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1EE12D-11F2-FE35-D651-4FC797E60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F0032D0A-1066-470A-71E2-47A0421BF6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99" y="3329995"/>
            <a:ext cx="4752000" cy="31672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2C4A34-A1E3-8CB5-436D-12B5B623277F}"/>
              </a:ext>
            </a:extLst>
          </p:cNvPr>
          <p:cNvSpPr txBox="1"/>
          <p:nvPr/>
        </p:nvSpPr>
        <p:spPr>
          <a:xfrm>
            <a:off x="966651" y="2810580"/>
            <a:ext cx="4976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canal du Nivernais</a:t>
            </a:r>
          </a:p>
        </p:txBody>
      </p:sp>
      <p:pic>
        <p:nvPicPr>
          <p:cNvPr id="6" name="Image 5" descr="Une image contenant plein air, paysage, forêt, bosquet&#10;&#10;Le contenu généré par l’IA peut être incorrect.">
            <a:extLst>
              <a:ext uri="{FF2B5EF4-FFF2-40B4-BE49-F238E27FC236}">
                <a16:creationId xmlns:a16="http://schemas.microsoft.com/office/drawing/2014/main" id="{815DB4AF-6B6D-FD93-F175-841DD074FB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93" y="377995"/>
            <a:ext cx="5292035" cy="295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E40C4CE-DB14-9AD6-D086-1AE3ED0501CC}"/>
              </a:ext>
            </a:extLst>
          </p:cNvPr>
          <p:cNvSpPr txBox="1"/>
          <p:nvPr/>
        </p:nvSpPr>
        <p:spPr>
          <a:xfrm>
            <a:off x="6815360" y="3429000"/>
            <a:ext cx="563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Randonnées dans la </a:t>
            </a:r>
            <a:r>
              <a:rPr lang="fr-FR" sz="2400" b="1" dirty="0" err="1"/>
              <a:t>buxaie</a:t>
            </a:r>
            <a:r>
              <a:rPr lang="fr-FR" sz="2400" b="1" dirty="0"/>
              <a:t> de la fontaine </a:t>
            </a:r>
            <a:r>
              <a:rPr lang="fr-FR" sz="2400" b="1" dirty="0" err="1"/>
              <a:t>Chamont</a:t>
            </a:r>
            <a:r>
              <a:rPr lang="fr-FR" sz="2400" b="1" dirty="0"/>
              <a:t> et la forêt de </a:t>
            </a:r>
            <a:r>
              <a:rPr lang="fr-FR" sz="2400" b="1" dirty="0" err="1"/>
              <a:t>Vincence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5331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031777-FFE0-FFA1-DFBC-41B9622AE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oute&#10;&#10;Le contenu généré par l’IA peut être incorrect.">
            <a:extLst>
              <a:ext uri="{FF2B5EF4-FFF2-40B4-BE49-F238E27FC236}">
                <a16:creationId xmlns:a16="http://schemas.microsoft.com/office/drawing/2014/main" id="{572EC1A8-141F-D7BF-A9F1-D9921E23C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953" y="866880"/>
            <a:ext cx="4500000" cy="2998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ciel, maison, Voisinage&#10;&#10;Le contenu généré par l’IA peut être incorrect.">
            <a:extLst>
              <a:ext uri="{FF2B5EF4-FFF2-40B4-BE49-F238E27FC236}">
                <a16:creationId xmlns:a16="http://schemas.microsoft.com/office/drawing/2014/main" id="{66B2F5B5-A8A4-D073-72AF-51A69A4DDF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9416" y="3292255"/>
            <a:ext cx="4681016" cy="26485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6544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7AC9EF-110D-F2F5-C5D4-E0ACD1663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80B6A825-6B0D-D5E7-FD36-DB8BF4B499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3301340"/>
            <a:ext cx="5616000" cy="3159000"/>
          </a:xfrm>
          <a:prstGeom prst="rect">
            <a:avLst/>
          </a:prstGeom>
          <a:ln w="44450">
            <a:solidFill>
              <a:srgbClr val="FFFF00"/>
            </a:solidFill>
            <a:prstDash val="sysDash"/>
          </a:ln>
        </p:spPr>
      </p:pic>
      <p:pic>
        <p:nvPicPr>
          <p:cNvPr id="7" name="Image 6" descr="Une image contenant herbe, plein air, Photographie aérienne, arbre&#10;&#10;Le contenu généré par l’IA peut être incorrect.">
            <a:extLst>
              <a:ext uri="{FF2B5EF4-FFF2-40B4-BE49-F238E27FC236}">
                <a16:creationId xmlns:a16="http://schemas.microsoft.com/office/drawing/2014/main" id="{0D4B987C-444D-61CE-CBD8-B3D53755EA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103" y="317705"/>
            <a:ext cx="4284000" cy="2873850"/>
          </a:xfrm>
          <a:prstGeom prst="rect">
            <a:avLst/>
          </a:prstGeom>
          <a:ln w="4445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087111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7386C4-8662-928A-8ABC-735637ED9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eau&#10;&#10;Le contenu généré par l’IA peut être incorrect.">
            <a:extLst>
              <a:ext uri="{FF2B5EF4-FFF2-40B4-BE49-F238E27FC236}">
                <a16:creationId xmlns:a16="http://schemas.microsoft.com/office/drawing/2014/main" id="{EE7B0395-4A80-887D-E36B-D240C3960A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23" y="296958"/>
            <a:ext cx="5400000" cy="3039375"/>
          </a:xfrm>
          <a:prstGeom prst="rect">
            <a:avLst/>
          </a:prstGeom>
          <a:ln w="44450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08E0E4-83C7-B7B8-9AC7-798D03F8E78C}"/>
              </a:ext>
            </a:extLst>
          </p:cNvPr>
          <p:cNvSpPr txBox="1"/>
          <p:nvPr/>
        </p:nvSpPr>
        <p:spPr>
          <a:xfrm>
            <a:off x="929148" y="3429000"/>
            <a:ext cx="5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Lavoirs de Châtillon en Bazois</a:t>
            </a:r>
          </a:p>
        </p:txBody>
      </p:sp>
      <p:pic>
        <p:nvPicPr>
          <p:cNvPr id="6" name="Image 5" descr="Une image contenant arbre, plein air, plante, herbe&#10;&#10;Le contenu généré par l’IA peut être incorrect.">
            <a:extLst>
              <a:ext uri="{FF2B5EF4-FFF2-40B4-BE49-F238E27FC236}">
                <a16:creationId xmlns:a16="http://schemas.microsoft.com/office/drawing/2014/main" id="{9A87613F-BEE3-45B6-6B5E-6167B9D7E6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9148" y="3336333"/>
            <a:ext cx="5617837" cy="3168000"/>
          </a:xfrm>
          <a:prstGeom prst="rect">
            <a:avLst/>
          </a:prstGeom>
          <a:ln w="4445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22049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24034B-545F-30BE-7215-2DB590371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grotte, plante&#10;&#10;Le contenu généré par l’IA peut être incorrect.">
            <a:extLst>
              <a:ext uri="{FF2B5EF4-FFF2-40B4-BE49-F238E27FC236}">
                <a16:creationId xmlns:a16="http://schemas.microsoft.com/office/drawing/2014/main" id="{A346D476-5A35-91E3-5389-FFA253AA5E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81" y="3318010"/>
            <a:ext cx="5436000" cy="3065454"/>
          </a:xfrm>
          <a:prstGeom prst="rect">
            <a:avLst/>
          </a:prstGeom>
          <a:ln w="44450">
            <a:solidFill>
              <a:srgbClr val="FFC000"/>
            </a:solidFill>
            <a:prstDash val="sysDash"/>
          </a:ln>
        </p:spPr>
      </p:pic>
      <p:pic>
        <p:nvPicPr>
          <p:cNvPr id="5" name="Image 4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530E6CD5-CB51-B22F-6025-91D09DEBCD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9178" y="367297"/>
            <a:ext cx="4749338" cy="3168000"/>
          </a:xfrm>
          <a:prstGeom prst="rect">
            <a:avLst/>
          </a:prstGeom>
          <a:ln w="44450">
            <a:solidFill>
              <a:srgbClr val="FFC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91021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CADDDD-2C6D-ACB9-0C9A-07B373FE9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9A51E335-8557-1B61-E0F3-65F9211F46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22" y="297000"/>
            <a:ext cx="4682192" cy="31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herbe, plein air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AC57FD97-5C3B-98A1-2FB0-E521F5A19C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8488" y="3429000"/>
            <a:ext cx="4768107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188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F440F7-16DD-24C0-090B-72EEDC286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A8694756-671A-E58A-4B24-858934F29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88" y="3429000"/>
            <a:ext cx="4572000" cy="30378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Photographie aérienne, plante&#10;&#10;Le contenu généré par l’IA peut être incorrect.">
            <a:extLst>
              <a:ext uri="{FF2B5EF4-FFF2-40B4-BE49-F238E27FC236}">
                <a16:creationId xmlns:a16="http://schemas.microsoft.com/office/drawing/2014/main" id="{26D9547B-CEAF-B2B8-3BC5-09B5E27CD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849" y="266453"/>
            <a:ext cx="3924000" cy="294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742677-C329-D2B8-E1F0-4C30B48839E3}"/>
              </a:ext>
            </a:extLst>
          </p:cNvPr>
          <p:cNvSpPr txBox="1"/>
          <p:nvPr/>
        </p:nvSpPr>
        <p:spPr>
          <a:xfrm>
            <a:off x="337625" y="970671"/>
            <a:ext cx="71604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La Château En Bazois –Nièvre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A3C4D47-24FC-AEA6-D6DD-20FA28B2AC9B}"/>
              </a:ext>
            </a:extLst>
          </p:cNvPr>
          <p:cNvSpPr txBox="1"/>
          <p:nvPr/>
        </p:nvSpPr>
        <p:spPr>
          <a:xfrm>
            <a:off x="5289453" y="3648548"/>
            <a:ext cx="63585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</a:t>
            </a:r>
            <a:r>
              <a:rPr lang="fr-FR" sz="2800" b="1" dirty="0" err="1">
                <a:solidFill>
                  <a:srgbClr val="FFFF00"/>
                </a:solidFill>
              </a:rPr>
              <a:t>Iùages</a:t>
            </a:r>
            <a:r>
              <a:rPr lang="fr-FR" sz="2800" b="1" dirty="0">
                <a:solidFill>
                  <a:srgbClr val="FFFF00"/>
                </a:solidFill>
              </a:rPr>
              <a:t>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A58D1AC-C09E-D618-3171-E92F4941CEDF}"/>
              </a:ext>
            </a:extLst>
          </p:cNvPr>
          <p:cNvSpPr txBox="1"/>
          <p:nvPr/>
        </p:nvSpPr>
        <p:spPr>
          <a:xfrm>
            <a:off x="7005711" y="4686310"/>
            <a:ext cx="4375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2464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ip dir="r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164</Words>
  <Application>Microsoft Office PowerPoint</Application>
  <PresentationFormat>Grand écran</PresentationFormat>
  <Paragraphs>21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2025-02-07T08:31:34Z</dcterms:created>
  <dcterms:modified xsi:type="dcterms:W3CDTF">2025-02-07T10:20:20Z</dcterms:modified>
</cp:coreProperties>
</file>