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62" r:id="rId2"/>
    <p:sldId id="273" r:id="rId3"/>
    <p:sldId id="274" r:id="rId4"/>
    <p:sldId id="275" r:id="rId5"/>
    <p:sldId id="276" r:id="rId6"/>
    <p:sldId id="278" r:id="rId7"/>
    <p:sldId id="277" r:id="rId8"/>
    <p:sldId id="279" r:id="rId9"/>
    <p:sldId id="281" r:id="rId10"/>
    <p:sldId id="260" r:id="rId11"/>
    <p:sldId id="257" r:id="rId12"/>
    <p:sldId id="258" r:id="rId13"/>
    <p:sldId id="259" r:id="rId14"/>
    <p:sldId id="282" r:id="rId15"/>
    <p:sldId id="288" r:id="rId16"/>
    <p:sldId id="261" r:id="rId17"/>
    <p:sldId id="263" r:id="rId18"/>
    <p:sldId id="264" r:id="rId19"/>
    <p:sldId id="265" r:id="rId20"/>
    <p:sldId id="266" r:id="rId21"/>
    <p:sldId id="267" r:id="rId22"/>
    <p:sldId id="268" r:id="rId23"/>
    <p:sldId id="283" r:id="rId24"/>
    <p:sldId id="284" r:id="rId25"/>
    <p:sldId id="286" r:id="rId26"/>
    <p:sldId id="280" r:id="rId27"/>
    <p:sldId id="269" r:id="rId28"/>
    <p:sldId id="270" r:id="rId29"/>
    <p:sldId id="271" r:id="rId30"/>
    <p:sldId id="272" r:id="rId31"/>
    <p:sldId id="287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708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BF9D05-D660-44A7-AE31-54E69366D75F}" type="datetimeFigureOut">
              <a:rPr lang="fr-FR" smtClean="0"/>
              <a:t>03/02/2025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5C6593-6AC0-4DB9-9FC8-05D68CF2D9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86067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5C6593-6AC0-4DB9-9FC8-05D68CF2D9A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39074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C96D6B-3360-9E59-BC8D-B6CEF80DAE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C09BB6A-104F-07F9-EB88-83561FF735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F4AEAD1-4F6F-DA7C-5EFE-33D6EF63C2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DCB02-BDDF-48BC-8765-C9E2652F8280}" type="datetimeFigureOut">
              <a:rPr lang="fr-FR" smtClean="0"/>
              <a:t>03/02/2025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AB510F4-6B94-6C58-76A1-0C821274B6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3095899-D2E4-01AF-EAE1-B1C0F14313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681EE-B30A-4FDF-9651-49153CEFE8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428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C6063D-B32A-44FC-9320-A121E7042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F7590EB-9D13-E56B-84BD-4AE0A65B16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838965A-40A1-B191-1641-2F750D205D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DCB02-BDDF-48BC-8765-C9E2652F8280}" type="datetimeFigureOut">
              <a:rPr lang="fr-FR" smtClean="0"/>
              <a:t>03/02/2025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1C0B208-E37B-8F4E-4423-44E7DD43FB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2DF8E9B-5E7C-55D1-7EB1-54C82D2B68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681EE-B30A-4FDF-9651-49153CEFE8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8508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A8EBFC-FE3A-453D-30E9-6AFC027B57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8F3D222-3862-6DD1-166A-C8D7CB96F3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0AF00C2-3DD8-A8A4-8DD5-58E5D25732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DCB02-BDDF-48BC-8765-C9E2652F8280}" type="datetimeFigureOut">
              <a:rPr lang="fr-FR" smtClean="0"/>
              <a:t>03/02/2025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AF5FAD7-DBD3-905B-6C0C-945F53901C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202F872-69F8-C682-C18B-09913CA1D4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681EE-B30A-4FDF-9651-49153CEFE8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5710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1E80CB-C790-00DD-40EC-0316AD6879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5F2EBC-FC96-7C18-817E-8F4FCB320F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A313D47-39B4-749D-FC83-2E22E58B6C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D7ED101-CCF0-9899-3816-C9D8DC9F7A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DCB02-BDDF-48BC-8765-C9E2652F8280}" type="datetimeFigureOut">
              <a:rPr lang="fr-FR" smtClean="0"/>
              <a:t>03/02/2025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5161267-C0A9-DE0B-8E3B-6D4CCAA2DD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FD6DC5C-F6E2-0103-F667-E123C83E34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681EE-B30A-4FDF-9651-49153CEFE8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2165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E72FB8-96A8-CEAF-14E3-0A7F895DD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4A9D7C3-F179-0ABE-5CF4-863A99FAF9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4A6C488-08E9-ACA8-4B6C-F962B8C970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336C54C-45EB-C341-8858-1AAA29ECAE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B592113-33FA-4207-1E91-D7E45CD82A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5C1785D-9687-75C2-92B8-C8CBD5B317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DCB02-BDDF-48BC-8765-C9E2652F8280}" type="datetimeFigureOut">
              <a:rPr lang="fr-FR" smtClean="0"/>
              <a:t>03/02/2025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5321065-FEC9-FE4B-71A7-0335D5196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5B2B745-92D9-E273-8456-A64E078D6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681EE-B30A-4FDF-9651-49153CEFE8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4809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171545-2A0E-1E76-14E5-169BBF8835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FAE3927-55E4-9425-E2EB-98B7940E9A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DCB02-BDDF-48BC-8765-C9E2652F8280}" type="datetimeFigureOut">
              <a:rPr lang="fr-FR" smtClean="0"/>
              <a:t>03/02/2025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E1ED9D3-FC5E-4F67-5B2E-B5182C1A2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C2CCE5C-D443-35F5-84E1-0D1A7264B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681EE-B30A-4FDF-9651-49153CEFE8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5141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3386D6D-CD9F-EF57-073F-36679B2B8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DCB02-BDDF-48BC-8765-C9E2652F8280}" type="datetimeFigureOut">
              <a:rPr lang="fr-FR" smtClean="0"/>
              <a:t>03/02/2025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460A609-2809-9AC4-EF42-BB7CCA3705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EA060E0-4310-5C2C-BC47-E65D117861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681EE-B30A-4FDF-9651-49153CEFE8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617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134444-61BB-CE0C-8F31-E84D8C4005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ABD8A47-E645-B306-C467-799B5D2C9F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F5E0DDF-50EA-48FE-A03C-53A535AB85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707F269-46E5-D44A-3197-CB56AA4F76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DCB02-BDDF-48BC-8765-C9E2652F8280}" type="datetimeFigureOut">
              <a:rPr lang="fr-FR" smtClean="0"/>
              <a:t>03/02/2025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B434D88-9818-F9E3-E6D7-13BE243417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F6EF423-EB65-DAD8-4EBF-30860B32C8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681EE-B30A-4FDF-9651-49153CEFE8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4930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315115-E777-5CED-9AC3-2F4919A128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B66AF77-2A8E-F820-94E3-1BC9DBFFB39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46056C2-57FD-E011-DDA3-574F5A706A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7F7B1C7-6A82-336E-2530-D3B89E298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DCB02-BDDF-48BC-8765-C9E2652F8280}" type="datetimeFigureOut">
              <a:rPr lang="fr-FR" smtClean="0"/>
              <a:t>03/02/2025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DD321D9-F837-A2E0-CB38-CC8B844404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3F4AB9C-5431-6F90-DF36-62F2A03671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681EE-B30A-4FDF-9651-49153CEFE8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8937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E7F34E-E040-897C-06E4-604F117EA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593F1D6-8F63-806D-DC1E-574DBB0BAD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A0CDEBA-4D55-D2C9-ABDB-142B55513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DCB02-BDDF-48BC-8765-C9E2652F8280}" type="datetimeFigureOut">
              <a:rPr lang="fr-FR" smtClean="0"/>
              <a:t>03/02/2025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A915085-2759-F7CB-71F0-45CC0A403D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87A9A13-4EE3-DFE2-6A0B-E4A7882E1F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681EE-B30A-4FDF-9651-49153CEFE8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104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C6FB776-FAFE-DCC0-DEC2-D9FE45A3976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B9918A4-E548-A6A4-26FF-E900AA280A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B9158E6-C169-BB2A-58EA-CC93C224CE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DCB02-BDDF-48BC-8765-C9E2652F8280}" type="datetimeFigureOut">
              <a:rPr lang="fr-FR" smtClean="0"/>
              <a:t>03/02/2025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E5A55DD-5BF9-0830-DDC6-712A80035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2154EE-F5ED-F5D6-D1CA-B93EC68B6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681EE-B30A-4FDF-9651-49153CEFE8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0780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F6E8D5F-5B0C-74A0-DF49-52E571CF04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16A7040-FED8-C3A3-274F-A029A4337E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3235DD0-7605-5AA9-54A9-EE22005986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6DCB02-BDDF-48BC-8765-C9E2652F8280}" type="datetimeFigureOut">
              <a:rPr lang="fr-FR" smtClean="0"/>
              <a:t>03/02/2025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480B523-D738-5A58-C50B-3B27792B91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577481-3226-7484-E37B-CBF78464DA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8681EE-B30A-4FDF-9651-49153CEFE8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7008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67561C0-ABB7-4EA7-BD48-D13FB68C35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913" y="1269000"/>
            <a:ext cx="11004173" cy="4592154"/>
          </a:xfrm>
          <a:prstGeom prst="rect">
            <a:avLst/>
          </a:prstGeom>
          <a:ln w="50800">
            <a:solidFill>
              <a:srgbClr val="FFFF00"/>
            </a:solidFill>
            <a:prstDash val="sysDash"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5944EE8-D6B4-667B-51F8-7FBBCEFFFFE8}"/>
              </a:ext>
            </a:extLst>
          </p:cNvPr>
          <p:cNvSpPr/>
          <p:nvPr/>
        </p:nvSpPr>
        <p:spPr>
          <a:xfrm>
            <a:off x="3052995" y="1174098"/>
            <a:ext cx="6086007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0160">
                  <a:solidFill>
                    <a:schemeClr val="accent5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SIDI BOU SAÏD</a:t>
            </a:r>
          </a:p>
          <a:p>
            <a:pPr algn="ctr"/>
            <a:r>
              <a:rPr lang="fr-FR" sz="5400" b="1" cap="none" spc="0" dirty="0">
                <a:ln w="10160">
                  <a:solidFill>
                    <a:schemeClr val="accent5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Beauté Tunisienne</a:t>
            </a:r>
          </a:p>
        </p:txBody>
      </p:sp>
    </p:spTree>
    <p:extLst>
      <p:ext uri="{BB962C8B-B14F-4D97-AF65-F5344CB8AC3E}">
        <p14:creationId xmlns:p14="http://schemas.microsoft.com/office/powerpoint/2010/main" val="2736862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ndAc>
          <p:stSnd>
            <p:snd r:embed="rId2" name="Musique arabe douce.wav"/>
          </p:stSnd>
        </p:sndAc>
      </p:transition>
    </mc:Choice>
    <mc:Fallback>
      <p:transition spd="slow" advClick="0" advTm="9000">
        <p:sndAc>
          <p:stSnd>
            <p:snd r:embed="rId2" name="Musique arabe douc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373715F-A164-40CC-07AF-256F4D3F6F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9002" y="297000"/>
            <a:ext cx="9391304" cy="6264000"/>
          </a:xfrm>
          <a:prstGeom prst="rect">
            <a:avLst/>
          </a:prstGeom>
          <a:ln w="44450">
            <a:solidFill>
              <a:schemeClr val="bg1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B18543-7495-CC69-5AA9-2D712B8F55F4}"/>
              </a:ext>
            </a:extLst>
          </p:cNvPr>
          <p:cNvSpPr txBox="1"/>
          <p:nvPr/>
        </p:nvSpPr>
        <p:spPr>
          <a:xfrm>
            <a:off x="10043037" y="1953648"/>
            <a:ext cx="203866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SIDI BOU SAÏD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perché sur une falaise dominante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Le site de Carthage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Et, le golfe de TUNIS situé à 20km</a:t>
            </a:r>
          </a:p>
        </p:txBody>
      </p:sp>
    </p:spTree>
    <p:extLst>
      <p:ext uri="{BB962C8B-B14F-4D97-AF65-F5344CB8AC3E}">
        <p14:creationId xmlns:p14="http://schemas.microsoft.com/office/powerpoint/2010/main" val="29754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6C083AB-EB78-AD77-D16E-358034B0A6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3076" y="279000"/>
            <a:ext cx="8400000" cy="6300000"/>
          </a:xfrm>
          <a:prstGeom prst="rect">
            <a:avLst/>
          </a:prstGeom>
          <a:ln w="47625">
            <a:solidFill>
              <a:srgbClr val="FFC00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58C266-285F-923B-F5B4-398BD8A83F09}"/>
              </a:ext>
            </a:extLst>
          </p:cNvPr>
          <p:cNvSpPr txBox="1"/>
          <p:nvPr/>
        </p:nvSpPr>
        <p:spPr>
          <a:xfrm>
            <a:off x="676114" y="3429000"/>
            <a:ext cx="25183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SIDI BOU SAÏD</a:t>
            </a:r>
          </a:p>
          <a:p>
            <a:endParaRPr lang="fr-FR" sz="2400" b="1" i="1" dirty="0"/>
          </a:p>
          <a:p>
            <a:r>
              <a:rPr lang="fr-FR" sz="2400" b="1" i="1" dirty="0"/>
              <a:t> en nocturne</a:t>
            </a:r>
          </a:p>
        </p:txBody>
      </p:sp>
    </p:spTree>
    <p:extLst>
      <p:ext uri="{BB962C8B-B14F-4D97-AF65-F5344CB8AC3E}">
        <p14:creationId xmlns:p14="http://schemas.microsoft.com/office/powerpoint/2010/main" val="1793061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C4817A5-6266-5FF8-51AB-CA290F3C19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1310" y="926881"/>
            <a:ext cx="4211334" cy="3780000"/>
          </a:xfrm>
          <a:prstGeom prst="rect">
            <a:avLst/>
          </a:prstGeom>
          <a:ln w="44450">
            <a:solidFill>
              <a:srgbClr val="FF000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D0DD9A-02B6-55F8-BDB1-36D74E6DBE0F}"/>
              </a:ext>
            </a:extLst>
          </p:cNvPr>
          <p:cNvSpPr txBox="1"/>
          <p:nvPr/>
        </p:nvSpPr>
        <p:spPr>
          <a:xfrm>
            <a:off x="1118018" y="4706881"/>
            <a:ext cx="46514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rue commerçante</a:t>
            </a:r>
          </a:p>
          <a:p>
            <a:endParaRPr lang="fr-FR" sz="2400" b="1" dirty="0"/>
          </a:p>
          <a:p>
            <a:r>
              <a:rPr lang="fr-FR" sz="2400" b="1" dirty="0"/>
              <a:t>   et porte aux motifs cloutés couleur bleu typique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1513685-D409-6DFF-151A-837F4FC46AA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2555" y="549000"/>
            <a:ext cx="4780094" cy="5760000"/>
          </a:xfrm>
          <a:prstGeom prst="rect">
            <a:avLst/>
          </a:prstGeom>
          <a:ln w="47625">
            <a:solidFill>
              <a:srgbClr val="FF000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19796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965EEB9-E9FF-43F0-B609-FD9515FE87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9208" y="149903"/>
            <a:ext cx="3960000" cy="5954845"/>
          </a:xfrm>
          <a:prstGeom prst="rect">
            <a:avLst/>
          </a:prstGeom>
          <a:ln w="47625">
            <a:solidFill>
              <a:srgbClr val="7030A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68D495-9BF3-CDE3-AC75-1DBA7A3E30F5}"/>
              </a:ext>
            </a:extLst>
          </p:cNvPr>
          <p:cNvSpPr txBox="1"/>
          <p:nvPr/>
        </p:nvSpPr>
        <p:spPr>
          <a:xfrm>
            <a:off x="0" y="6027003"/>
            <a:ext cx="119158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 </a:t>
            </a:r>
            <a:r>
              <a:rPr lang="fr-FR" sz="2400" b="1" i="1" dirty="0"/>
              <a:t>moucharabieh traditionnel      et passage couvert fleuri , jardins tapissés de céramiques et fleuris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59C79FC0-95D7-E94B-2193-AECB4D8671C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0637" y="149903"/>
            <a:ext cx="4453599" cy="5940000"/>
          </a:xfrm>
          <a:prstGeom prst="rect">
            <a:avLst/>
          </a:prstGeom>
          <a:ln w="47625">
            <a:solidFill>
              <a:srgbClr val="7030A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559874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B52CB6D-45DA-625E-4FAB-4A024BE1BD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0743" y="369000"/>
            <a:ext cx="9466582" cy="6120000"/>
          </a:xfrm>
          <a:prstGeom prst="rect">
            <a:avLst/>
          </a:prstGeom>
          <a:ln w="44450">
            <a:solidFill>
              <a:srgbClr val="7030A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F0FBAD-0813-8A62-A1AA-E29E3491438A}"/>
              </a:ext>
            </a:extLst>
          </p:cNvPr>
          <p:cNvSpPr txBox="1"/>
          <p:nvPr/>
        </p:nvSpPr>
        <p:spPr>
          <a:xfrm>
            <a:off x="92365" y="3669475"/>
            <a:ext cx="24845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la marina</a:t>
            </a:r>
          </a:p>
          <a:p>
            <a:r>
              <a:rPr lang="fr-FR" sz="2400" b="1" i="1" dirty="0"/>
              <a:t> de Sidi Bou Saïd</a:t>
            </a:r>
          </a:p>
        </p:txBody>
      </p:sp>
    </p:spTree>
    <p:extLst>
      <p:ext uri="{BB962C8B-B14F-4D97-AF65-F5344CB8AC3E}">
        <p14:creationId xmlns:p14="http://schemas.microsoft.com/office/powerpoint/2010/main" val="1226955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268B017-12B2-F368-7635-BF8CB3F27D4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591" y="279000"/>
            <a:ext cx="4200000" cy="630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3D9D312D-9F6C-4284-CC08-E23888893F1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4191" y="861928"/>
            <a:ext cx="6754218" cy="45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AFCE3E9-BF7D-C2A8-EC19-AE6487910FBD}"/>
              </a:ext>
            </a:extLst>
          </p:cNvPr>
          <p:cNvSpPr txBox="1"/>
          <p:nvPr/>
        </p:nvSpPr>
        <p:spPr>
          <a:xfrm>
            <a:off x="5044191" y="5395907"/>
            <a:ext cx="73935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ruelle escarpée et sinueuse et habitation de Sidi Bou Saïd</a:t>
            </a:r>
          </a:p>
          <a:p>
            <a:r>
              <a:rPr lang="fr-FR" sz="2400" b="1" i="1" dirty="0"/>
              <a:t> maisons blanchies à la chaux</a:t>
            </a:r>
          </a:p>
        </p:txBody>
      </p:sp>
    </p:spTree>
    <p:extLst>
      <p:ext uri="{BB962C8B-B14F-4D97-AF65-F5344CB8AC3E}">
        <p14:creationId xmlns:p14="http://schemas.microsoft.com/office/powerpoint/2010/main" val="2838902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8E3ADBE-78DE-76FF-80D0-FA54B1426F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5514" y="681073"/>
            <a:ext cx="8280000" cy="549585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1677EB-5A6A-085C-A467-2FBE4A2E926E}"/>
              </a:ext>
            </a:extLst>
          </p:cNvPr>
          <p:cNvSpPr txBox="1"/>
          <p:nvPr/>
        </p:nvSpPr>
        <p:spPr>
          <a:xfrm>
            <a:off x="9916133" y="3193547"/>
            <a:ext cx="21935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vue aérienne du port </a:t>
            </a:r>
          </a:p>
        </p:txBody>
      </p:sp>
    </p:spTree>
    <p:extLst>
      <p:ext uri="{BB962C8B-B14F-4D97-AF65-F5344CB8AC3E}">
        <p14:creationId xmlns:p14="http://schemas.microsoft.com/office/powerpoint/2010/main" val="1250183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8C13D6F-3363-E816-31D5-CA4007A732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581" y="260453"/>
            <a:ext cx="8400000" cy="6300000"/>
          </a:xfrm>
          <a:prstGeom prst="rect">
            <a:avLst/>
          </a:prstGeom>
          <a:ln w="47625">
            <a:solidFill>
              <a:srgbClr val="FFFF0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061CD7-D78F-39EF-1FDD-82E962BE629F}"/>
              </a:ext>
            </a:extLst>
          </p:cNvPr>
          <p:cNvSpPr txBox="1"/>
          <p:nvPr/>
        </p:nvSpPr>
        <p:spPr>
          <a:xfrm>
            <a:off x="604279" y="3429000"/>
            <a:ext cx="24883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place devant le café des nattes</a:t>
            </a:r>
          </a:p>
        </p:txBody>
      </p:sp>
    </p:spTree>
    <p:extLst>
      <p:ext uri="{BB962C8B-B14F-4D97-AF65-F5344CB8AC3E}">
        <p14:creationId xmlns:p14="http://schemas.microsoft.com/office/powerpoint/2010/main" val="441135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374AAA7-7B6E-65B6-CF5F-5F27772065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9527" y="279000"/>
            <a:ext cx="8400000" cy="6300000"/>
          </a:xfrm>
          <a:prstGeom prst="rect">
            <a:avLst/>
          </a:prstGeom>
          <a:ln w="47625">
            <a:solidFill>
              <a:srgbClr val="FFFF0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2C2A30-DC86-7D2F-54E6-5C551E17247F}"/>
              </a:ext>
            </a:extLst>
          </p:cNvPr>
          <p:cNvSpPr txBox="1"/>
          <p:nvPr/>
        </p:nvSpPr>
        <p:spPr>
          <a:xfrm>
            <a:off x="10029527" y="2785001"/>
            <a:ext cx="20564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vue de Sidi Bou Saïd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depuis le site de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Carthage</a:t>
            </a:r>
          </a:p>
        </p:txBody>
      </p:sp>
    </p:spTree>
    <p:extLst>
      <p:ext uri="{BB962C8B-B14F-4D97-AF65-F5344CB8AC3E}">
        <p14:creationId xmlns:p14="http://schemas.microsoft.com/office/powerpoint/2010/main" val="1783772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6BF29FF7-E20B-E4EA-0CE9-F39093AAD2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4494" y="434715"/>
            <a:ext cx="7984760" cy="598857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A70D44F0-A7BF-641C-7691-CDDD55711F00}"/>
              </a:ext>
            </a:extLst>
          </p:cNvPr>
          <p:cNvSpPr txBox="1"/>
          <p:nvPr/>
        </p:nvSpPr>
        <p:spPr>
          <a:xfrm>
            <a:off x="9442246" y="3228336"/>
            <a:ext cx="29230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Jardin du trophet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Site de Carthage</a:t>
            </a:r>
          </a:p>
        </p:txBody>
      </p:sp>
    </p:spTree>
    <p:extLst>
      <p:ext uri="{BB962C8B-B14F-4D97-AF65-F5344CB8AC3E}">
        <p14:creationId xmlns:p14="http://schemas.microsoft.com/office/powerpoint/2010/main" val="2996084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841536B-8BA7-E8BA-2387-9C6EDE4815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648" y="459000"/>
            <a:ext cx="7920000" cy="594000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4DBDFA-03E3-E12E-001B-2557C557AB70}"/>
              </a:ext>
            </a:extLst>
          </p:cNvPr>
          <p:cNvSpPr txBox="1"/>
          <p:nvPr/>
        </p:nvSpPr>
        <p:spPr>
          <a:xfrm>
            <a:off x="104931" y="2775906"/>
            <a:ext cx="290809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Basilique de Damous et Karita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En arrière plan  Mosquée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Malik ibn Anas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Vestiges Carthage</a:t>
            </a:r>
          </a:p>
        </p:txBody>
      </p:sp>
    </p:spTree>
    <p:extLst>
      <p:ext uri="{BB962C8B-B14F-4D97-AF65-F5344CB8AC3E}">
        <p14:creationId xmlns:p14="http://schemas.microsoft.com/office/powerpoint/2010/main" val="17451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8B8A5FF-BFE9-9244-F805-36DAECB59D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3231" y="578787"/>
            <a:ext cx="7200000" cy="540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3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2FDC27-8AAB-EC98-4F18-412FE8C45384}"/>
              </a:ext>
            </a:extLst>
          </p:cNvPr>
          <p:cNvSpPr txBox="1"/>
          <p:nvPr/>
        </p:nvSpPr>
        <p:spPr>
          <a:xfrm>
            <a:off x="9276186" y="2644170"/>
            <a:ext cx="24733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Site archéologique</a:t>
            </a:r>
          </a:p>
          <a:p>
            <a:r>
              <a:rPr lang="fr-FR" sz="2400" b="1" i="1" dirty="0"/>
              <a:t>Carthage</a:t>
            </a:r>
          </a:p>
          <a:p>
            <a:r>
              <a:rPr lang="fr-FR" sz="2400" b="1" i="1" dirty="0"/>
              <a:t>L’amphithéâ</a:t>
            </a:r>
            <a:r>
              <a:rPr lang="fr-FR" b="1" i="1" dirty="0"/>
              <a:t>tre</a:t>
            </a:r>
          </a:p>
        </p:txBody>
      </p:sp>
    </p:spTree>
    <p:extLst>
      <p:ext uri="{BB962C8B-B14F-4D97-AF65-F5344CB8AC3E}">
        <p14:creationId xmlns:p14="http://schemas.microsoft.com/office/powerpoint/2010/main" val="1943820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4892EB3-4A0E-5827-5829-03D1D6A6FD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2557" y="279000"/>
            <a:ext cx="8400000" cy="6300000"/>
          </a:xfrm>
          <a:prstGeom prst="rect">
            <a:avLst/>
          </a:prstGeom>
          <a:ln w="44450">
            <a:solidFill>
              <a:srgbClr val="C0000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6A1221-2927-B612-7F1A-2E84BA25C13F}"/>
              </a:ext>
            </a:extLst>
          </p:cNvPr>
          <p:cNvSpPr txBox="1"/>
          <p:nvPr/>
        </p:nvSpPr>
        <p:spPr>
          <a:xfrm>
            <a:off x="259317" y="2198132"/>
            <a:ext cx="268324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Café des Délices</a:t>
            </a:r>
          </a:p>
          <a:p>
            <a:r>
              <a:rPr lang="fr-FR" sz="2400" b="1" i="1" dirty="0"/>
              <a:t>(El Kahwa el Aya)</a:t>
            </a:r>
          </a:p>
          <a:p>
            <a:r>
              <a:rPr lang="fr-FR" sz="2400" b="1" i="1" dirty="0"/>
              <a:t> au centre ville sur la place du souk, niché sur les hauteurs et, proposant assortiment de thés et pâtisseries</a:t>
            </a:r>
          </a:p>
        </p:txBody>
      </p:sp>
    </p:spTree>
    <p:extLst>
      <p:ext uri="{BB962C8B-B14F-4D97-AF65-F5344CB8AC3E}">
        <p14:creationId xmlns:p14="http://schemas.microsoft.com/office/powerpoint/2010/main" val="2706099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E23A8349-BDE9-AD42-C958-9267C46823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1912" y="430820"/>
            <a:ext cx="9188176" cy="5940000"/>
          </a:xfrm>
          <a:prstGeom prst="rect">
            <a:avLst/>
          </a:prstGeom>
          <a:ln w="47625">
            <a:solidFill>
              <a:srgbClr val="FF0000"/>
            </a:solidFill>
            <a:prstDash val="sysDash"/>
          </a:ln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44D99A75-7407-9F63-F466-92BAAA8D97E4}"/>
              </a:ext>
            </a:extLst>
          </p:cNvPr>
          <p:cNvSpPr txBox="1"/>
          <p:nvPr/>
        </p:nvSpPr>
        <p:spPr>
          <a:xfrm>
            <a:off x="3957403" y="6370820"/>
            <a:ext cx="47818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terrasse du Café des Délices</a:t>
            </a:r>
          </a:p>
        </p:txBody>
      </p:sp>
    </p:spTree>
    <p:extLst>
      <p:ext uri="{BB962C8B-B14F-4D97-AF65-F5344CB8AC3E}">
        <p14:creationId xmlns:p14="http://schemas.microsoft.com/office/powerpoint/2010/main" val="1835911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142A4A4-7E59-C203-71EC-208B2949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000" y="523363"/>
            <a:ext cx="10800000" cy="5400000"/>
          </a:xfrm>
          <a:prstGeom prst="rect">
            <a:avLst/>
          </a:prstGeom>
          <a:pattFill prst="pct90">
            <a:fgClr>
              <a:srgbClr val="00B050"/>
            </a:fgClr>
            <a:bgClr>
              <a:schemeClr val="bg1"/>
            </a:bgClr>
          </a:pattFill>
          <a:ln w="47625">
            <a:solidFill>
              <a:schemeClr val="bg1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BF51BD-40E1-EA3B-B62A-72A4A8D67FF5}"/>
              </a:ext>
            </a:extLst>
          </p:cNvPr>
          <p:cNvSpPr txBox="1"/>
          <p:nvPr/>
        </p:nvSpPr>
        <p:spPr>
          <a:xfrm>
            <a:off x="403047" y="5923363"/>
            <a:ext cx="116115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Plage de la Marsa à proximité, accessible par sentier au milieu des pins  - sable fin et doré (500m du centre-ville)</a:t>
            </a:r>
          </a:p>
        </p:txBody>
      </p:sp>
    </p:spTree>
    <p:extLst>
      <p:ext uri="{BB962C8B-B14F-4D97-AF65-F5344CB8AC3E}">
        <p14:creationId xmlns:p14="http://schemas.microsoft.com/office/powerpoint/2010/main" val="952103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46E038D-D7E7-E100-9941-664282191C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1031" y="639000"/>
            <a:ext cx="7730478" cy="5580000"/>
          </a:xfrm>
          <a:prstGeom prst="rect">
            <a:avLst/>
          </a:prstGeom>
          <a:ln w="47625">
            <a:solidFill>
              <a:schemeClr val="tx1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63AEF8-B717-4DBE-8575-1427854909E8}"/>
              </a:ext>
            </a:extLst>
          </p:cNvPr>
          <p:cNvSpPr txBox="1"/>
          <p:nvPr/>
        </p:nvSpPr>
        <p:spPr>
          <a:xfrm>
            <a:off x="9081509" y="3429000"/>
            <a:ext cx="2758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Plage de la Marsa</a:t>
            </a:r>
          </a:p>
        </p:txBody>
      </p:sp>
    </p:spTree>
    <p:extLst>
      <p:ext uri="{BB962C8B-B14F-4D97-AF65-F5344CB8AC3E}">
        <p14:creationId xmlns:p14="http://schemas.microsoft.com/office/powerpoint/2010/main" val="1066005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F24A983-F562-F7A8-494B-70676D8918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58569" y="215858"/>
            <a:ext cx="6243403" cy="6243403"/>
          </a:xfrm>
          <a:prstGeom prst="rect">
            <a:avLst/>
          </a:prstGeom>
          <a:ln w="47625">
            <a:solidFill>
              <a:srgbClr val="FFFF0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38F7B2-747F-7D17-059E-CDC8B3817BC3}"/>
              </a:ext>
            </a:extLst>
          </p:cNvPr>
          <p:cNvSpPr txBox="1"/>
          <p:nvPr/>
        </p:nvSpPr>
        <p:spPr>
          <a:xfrm>
            <a:off x="511028" y="2376037"/>
            <a:ext cx="374754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Palais Ennejma Ezzahra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Centre des Musiques arabes et méditerranéennes, collection instruments de Rodoffe d’Erlanger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(peintre, musicologue et orientaliste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Franco-Britannique)</a:t>
            </a:r>
          </a:p>
        </p:txBody>
      </p:sp>
    </p:spTree>
    <p:extLst>
      <p:ext uri="{BB962C8B-B14F-4D97-AF65-F5344CB8AC3E}">
        <p14:creationId xmlns:p14="http://schemas.microsoft.com/office/powerpoint/2010/main" val="4262886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3FA6121-0BBE-6F44-4E62-671F8AFCE4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5150" y="639000"/>
            <a:ext cx="8362399" cy="558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ACFEAD-159E-09DE-7578-948CE6D6FF75}"/>
              </a:ext>
            </a:extLst>
          </p:cNvPr>
          <p:cNvSpPr txBox="1"/>
          <p:nvPr/>
        </p:nvSpPr>
        <p:spPr>
          <a:xfrm>
            <a:off x="9376930" y="3327598"/>
            <a:ext cx="25033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vue extérieure du palais Ennejma Ezzahra</a:t>
            </a:r>
          </a:p>
        </p:txBody>
      </p:sp>
    </p:spTree>
    <p:extLst>
      <p:ext uri="{BB962C8B-B14F-4D97-AF65-F5344CB8AC3E}">
        <p14:creationId xmlns:p14="http://schemas.microsoft.com/office/powerpoint/2010/main" val="1749457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F2FCA45-C1C3-74B0-FBE5-887CB20C11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6055" y="369000"/>
            <a:ext cx="8160000" cy="612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0A387E7-3145-3ABA-CFAB-C4B6CBA2DF22}"/>
              </a:ext>
            </a:extLst>
          </p:cNvPr>
          <p:cNvSpPr txBox="1"/>
          <p:nvPr/>
        </p:nvSpPr>
        <p:spPr>
          <a:xfrm>
            <a:off x="134911" y="4062334"/>
            <a:ext cx="283314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Superbe jardin Persan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Du palais Ennejma Ezzahra</a:t>
            </a:r>
          </a:p>
        </p:txBody>
      </p:sp>
    </p:spTree>
    <p:extLst>
      <p:ext uri="{BB962C8B-B14F-4D97-AF65-F5344CB8AC3E}">
        <p14:creationId xmlns:p14="http://schemas.microsoft.com/office/powerpoint/2010/main" val="3687885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2E1A80B-FA6F-5D8C-EC80-0860070BD4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531" y="279000"/>
            <a:ext cx="8400000" cy="63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E4E671-89EB-33BF-17C7-3A9A8C0F5567}"/>
              </a:ext>
            </a:extLst>
          </p:cNvPr>
          <p:cNvSpPr txBox="1"/>
          <p:nvPr/>
        </p:nvSpPr>
        <p:spPr>
          <a:xfrm>
            <a:off x="9373849" y="2658711"/>
            <a:ext cx="281815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décoration intérieure raffinée, mobilier, tapis</a:t>
            </a:r>
          </a:p>
          <a:p>
            <a:endParaRPr lang="fr-FR" sz="2400" b="1" i="1" dirty="0"/>
          </a:p>
          <a:p>
            <a:r>
              <a:rPr lang="fr-FR" sz="2400" b="1" i="1" dirty="0"/>
              <a:t>Palais Ennejma Ezzahra</a:t>
            </a:r>
          </a:p>
        </p:txBody>
      </p:sp>
    </p:spTree>
    <p:extLst>
      <p:ext uri="{BB962C8B-B14F-4D97-AF65-F5344CB8AC3E}">
        <p14:creationId xmlns:p14="http://schemas.microsoft.com/office/powerpoint/2010/main" val="1268595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015FB89-133F-2E4C-A0D3-A19871938A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525" y="295338"/>
            <a:ext cx="4245558" cy="5524532"/>
          </a:xfrm>
          <a:prstGeom prst="roundRect">
            <a:avLst>
              <a:gd name="adj" fmla="val 16667"/>
            </a:avLst>
          </a:prstGeom>
          <a:ln w="9525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0A8B79-F84A-C4B9-E056-FFD3E4D460EB}"/>
              </a:ext>
            </a:extLst>
          </p:cNvPr>
          <p:cNvSpPr txBox="1"/>
          <p:nvPr/>
        </p:nvSpPr>
        <p:spPr>
          <a:xfrm>
            <a:off x="652525" y="5769000"/>
            <a:ext cx="4152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Galerie d’honneur</a:t>
            </a:r>
            <a:endParaRPr lang="fr-FR" sz="2400" i="1" dirty="0">
              <a:solidFill>
                <a:srgbClr val="FFFF00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76A280D-AA5B-7653-29B6-C6E75489AFE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9475" y="1089000"/>
            <a:ext cx="6240000" cy="4680000"/>
          </a:xfrm>
          <a:prstGeom prst="roundRect">
            <a:avLst>
              <a:gd name="adj" fmla="val 16667"/>
            </a:avLst>
          </a:prstGeom>
          <a:ln w="63500">
            <a:solidFill>
              <a:srgbClr val="FFFF00"/>
            </a:solidFill>
            <a:prstDash val="sysDash"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5B8E619-77BD-D8BC-5408-2D6379787E02}"/>
              </a:ext>
            </a:extLst>
          </p:cNvPr>
          <p:cNvSpPr txBox="1"/>
          <p:nvPr/>
        </p:nvSpPr>
        <p:spPr>
          <a:xfrm>
            <a:off x="5773355" y="5750471"/>
            <a:ext cx="60760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 vue du Palais dans son cadre verdoyant</a:t>
            </a:r>
          </a:p>
        </p:txBody>
      </p:sp>
    </p:spTree>
    <p:extLst>
      <p:ext uri="{BB962C8B-B14F-4D97-AF65-F5344CB8AC3E}">
        <p14:creationId xmlns:p14="http://schemas.microsoft.com/office/powerpoint/2010/main" val="25098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6B5F015-FE15-4731-EE16-F1B8E9DDD7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35354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218E6B9-E468-6153-59D2-8EA6CCC918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9475" y="568677"/>
            <a:ext cx="4973662" cy="3780000"/>
          </a:xfrm>
          <a:prstGeom prst="rect">
            <a:avLst/>
          </a:prstGeom>
          <a:ln w="47625">
            <a:solidFill>
              <a:schemeClr val="tx1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A232C4-3D44-ECD5-8B8D-F336EB51BAF3}"/>
              </a:ext>
            </a:extLst>
          </p:cNvPr>
          <p:cNvSpPr txBox="1"/>
          <p:nvPr/>
        </p:nvSpPr>
        <p:spPr>
          <a:xfrm>
            <a:off x="884490" y="4348677"/>
            <a:ext cx="487180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Terrasse du Palais des 1000 et une nuits</a:t>
            </a:r>
          </a:p>
          <a:p>
            <a:r>
              <a:rPr lang="fr-FR" sz="2000" b="1" i="1" dirty="0"/>
              <a:t> le DAR EL ANNABI, daté du 18eme</a:t>
            </a:r>
          </a:p>
          <a:p>
            <a:r>
              <a:rPr lang="fr-FR" sz="2000" b="1" i="1" dirty="0"/>
              <a:t>Architecture arabo-musulmane – 50 chambres</a:t>
            </a:r>
          </a:p>
          <a:p>
            <a:r>
              <a:rPr lang="fr-FR" sz="2000" b="1" i="1" dirty="0"/>
              <a:t>Actuellement Musée, œuvres, objets de style</a:t>
            </a:r>
          </a:p>
          <a:p>
            <a:r>
              <a:rPr lang="fr-FR" sz="2000" b="1" i="1" dirty="0"/>
              <a:t> arabo- musulman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6143B87-4255-9588-8AF5-E31C5CF2255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2525" y="2509324"/>
            <a:ext cx="5040000" cy="3780000"/>
          </a:xfrm>
          <a:prstGeom prst="rect">
            <a:avLst/>
          </a:prstGeom>
          <a:ln w="44450">
            <a:solidFill>
              <a:schemeClr val="tx1"/>
            </a:solidFill>
            <a:prstDash val="sysDash"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8A078AA-47EF-8FB6-7832-79F3863B215F}"/>
              </a:ext>
            </a:extLst>
          </p:cNvPr>
          <p:cNvSpPr txBox="1"/>
          <p:nvPr/>
        </p:nvSpPr>
        <p:spPr>
          <a:xfrm>
            <a:off x="8094689" y="1997012"/>
            <a:ext cx="2023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le patio</a:t>
            </a:r>
          </a:p>
        </p:txBody>
      </p:sp>
    </p:spTree>
    <p:extLst>
      <p:ext uri="{BB962C8B-B14F-4D97-AF65-F5344CB8AC3E}">
        <p14:creationId xmlns:p14="http://schemas.microsoft.com/office/powerpoint/2010/main" val="4183508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C1AA973-06C5-E3DC-DBFB-DE16723DC5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5568" y="279000"/>
            <a:ext cx="8400000" cy="6300000"/>
          </a:xfrm>
          <a:prstGeom prst="rect">
            <a:avLst/>
          </a:prstGeom>
          <a:ln w="44450">
            <a:solidFill>
              <a:schemeClr val="bg1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6E193D-B5F5-3AB1-48E9-04652F5076A5}"/>
              </a:ext>
            </a:extLst>
          </p:cNvPr>
          <p:cNvSpPr txBox="1"/>
          <p:nvPr/>
        </p:nvSpPr>
        <p:spPr>
          <a:xfrm>
            <a:off x="846432" y="3218407"/>
            <a:ext cx="25033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intérieur du palais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Dar El Annabi</a:t>
            </a:r>
          </a:p>
        </p:txBody>
      </p:sp>
    </p:spTree>
    <p:extLst>
      <p:ext uri="{BB962C8B-B14F-4D97-AF65-F5344CB8AC3E}">
        <p14:creationId xmlns:p14="http://schemas.microsoft.com/office/powerpoint/2010/main" val="3475300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29A7257-7CF7-F06A-EB1F-A8FBD88AD8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393" y="369000"/>
            <a:ext cx="9168532" cy="612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00B05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E4DE6E-03C7-D991-2027-ED0D8133D680}"/>
              </a:ext>
            </a:extLst>
          </p:cNvPr>
          <p:cNvSpPr txBox="1"/>
          <p:nvPr/>
        </p:nvSpPr>
        <p:spPr>
          <a:xfrm>
            <a:off x="9713626" y="3240017"/>
            <a:ext cx="247837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chaque année, à la mi-Août, la procession de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la KHARJA</a:t>
            </a:r>
          </a:p>
        </p:txBody>
      </p:sp>
    </p:spTree>
    <p:extLst>
      <p:ext uri="{BB962C8B-B14F-4D97-AF65-F5344CB8AC3E}">
        <p14:creationId xmlns:p14="http://schemas.microsoft.com/office/powerpoint/2010/main" val="178582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1224CDE-8D5E-7A73-C229-54CDE91AE6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2817" y="279000"/>
            <a:ext cx="8400000" cy="6300000"/>
          </a:xfrm>
          <a:prstGeom prst="rect">
            <a:avLst/>
          </a:prstGeom>
          <a:ln w="47625">
            <a:solidFill>
              <a:srgbClr val="FFFF0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2804D6-D74D-91D5-E1FC-131894D7F51E}"/>
              </a:ext>
            </a:extLst>
          </p:cNvPr>
          <p:cNvSpPr txBox="1"/>
          <p:nvPr/>
        </p:nvSpPr>
        <p:spPr>
          <a:xfrm>
            <a:off x="324430" y="3097964"/>
            <a:ext cx="24583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Mosquée ZAOUÏA</a:t>
            </a:r>
          </a:p>
        </p:txBody>
      </p:sp>
    </p:spTree>
    <p:extLst>
      <p:ext uri="{BB962C8B-B14F-4D97-AF65-F5344CB8AC3E}">
        <p14:creationId xmlns:p14="http://schemas.microsoft.com/office/powerpoint/2010/main" val="1347824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5EFA601-D4DE-EF91-A875-719459DEAF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669" y="279000"/>
            <a:ext cx="9450000" cy="6300000"/>
          </a:xfrm>
          <a:prstGeom prst="rect">
            <a:avLst/>
          </a:prstGeom>
          <a:ln w="47625">
            <a:solidFill>
              <a:srgbClr val="FF000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51F630-7D48-EA41-2047-3F04F66EE991}"/>
              </a:ext>
            </a:extLst>
          </p:cNvPr>
          <p:cNvSpPr txBox="1"/>
          <p:nvPr/>
        </p:nvSpPr>
        <p:spPr>
          <a:xfrm>
            <a:off x="10323052" y="3707068"/>
            <a:ext cx="17688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Mosquée ZAOUÏA</a:t>
            </a:r>
          </a:p>
        </p:txBody>
      </p:sp>
    </p:spTree>
    <p:extLst>
      <p:ext uri="{BB962C8B-B14F-4D97-AF65-F5344CB8AC3E}">
        <p14:creationId xmlns:p14="http://schemas.microsoft.com/office/powerpoint/2010/main" val="2619524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8AE43E9-A302-99FD-A6C2-43ED4FCC20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3751" y="459000"/>
            <a:ext cx="8903053" cy="5940000"/>
          </a:xfrm>
          <a:prstGeom prst="rect">
            <a:avLst/>
          </a:prstGeom>
          <a:ln w="47625">
            <a:solidFill>
              <a:srgbClr val="FFFF0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39D2C0-5C1A-F722-FF33-33DE829F1D05}"/>
              </a:ext>
            </a:extLst>
          </p:cNvPr>
          <p:cNvSpPr txBox="1"/>
          <p:nvPr/>
        </p:nvSpPr>
        <p:spPr>
          <a:xfrm>
            <a:off x="10116804" y="3515680"/>
            <a:ext cx="23834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Minaret de la mosquée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ZAOUÏA</a:t>
            </a:r>
          </a:p>
        </p:txBody>
      </p:sp>
    </p:spTree>
    <p:extLst>
      <p:ext uri="{BB962C8B-B14F-4D97-AF65-F5344CB8AC3E}">
        <p14:creationId xmlns:p14="http://schemas.microsoft.com/office/powerpoint/2010/main" val="462966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EEA24D0-E5BC-A90F-BDB8-1620CB8552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8164" y="279000"/>
            <a:ext cx="8400000" cy="63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287B48-CA1D-C2A4-1E71-E7CFA65B43AE}"/>
              </a:ext>
            </a:extLst>
          </p:cNvPr>
          <p:cNvSpPr txBox="1"/>
          <p:nvPr/>
        </p:nvSpPr>
        <p:spPr>
          <a:xfrm>
            <a:off x="993836" y="3932991"/>
            <a:ext cx="24284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Mosquée</a:t>
            </a:r>
          </a:p>
        </p:txBody>
      </p:sp>
    </p:spTree>
    <p:extLst>
      <p:ext uri="{BB962C8B-B14F-4D97-AF65-F5344CB8AC3E}">
        <p14:creationId xmlns:p14="http://schemas.microsoft.com/office/powerpoint/2010/main" val="2286720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3ED5E72-7948-41D5-CF89-2D6F5518AC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2356" y="284813"/>
            <a:ext cx="4714807" cy="6288374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8C9886-4FC0-8E70-04B2-3DCB79280197}"/>
              </a:ext>
            </a:extLst>
          </p:cNvPr>
          <p:cNvSpPr txBox="1"/>
          <p:nvPr/>
        </p:nvSpPr>
        <p:spPr>
          <a:xfrm>
            <a:off x="8095657" y="4927031"/>
            <a:ext cx="29076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vue depuis le Musée - Palais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38A886A5-D9FC-92A6-02C6-9D2799F21BE6}"/>
              </a:ext>
            </a:extLst>
          </p:cNvPr>
          <p:cNvSpPr txBox="1"/>
          <p:nvPr/>
        </p:nvSpPr>
        <p:spPr>
          <a:xfrm>
            <a:off x="214313" y="700088"/>
            <a:ext cx="3271837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SIDI BOU SAÏD</a:t>
            </a:r>
          </a:p>
          <a:p>
            <a:endParaRPr lang="fr-FR" sz="2000" b="1" i="1" dirty="0"/>
          </a:p>
          <a:p>
            <a:r>
              <a:rPr lang="fr-FR" sz="2000" b="1" i="1" dirty="0"/>
              <a:t>À 20km de TUNIS en Tunisie</a:t>
            </a:r>
          </a:p>
          <a:p>
            <a:r>
              <a:rPr lang="fr-FR" sz="2000" b="1" i="1" dirty="0"/>
              <a:t>Dominant le</a:t>
            </a:r>
          </a:p>
          <a:p>
            <a:r>
              <a:rPr lang="fr-FR" sz="2000" b="1" i="1" dirty="0"/>
              <a:t>Site de CARTHAGE</a:t>
            </a:r>
          </a:p>
          <a:p>
            <a:endParaRPr lang="fr-FR" sz="2000" b="1" i="1" dirty="0"/>
          </a:p>
          <a:p>
            <a:r>
              <a:rPr lang="fr-FR" sz="2000" b="1" i="1" dirty="0"/>
              <a:t>Ruelles escarpées, maisons blanches, moucharabiehs</a:t>
            </a:r>
          </a:p>
          <a:p>
            <a:r>
              <a:rPr lang="fr-FR" sz="2000" b="1" i="1" dirty="0"/>
              <a:t>Portes de couleur bleue</a:t>
            </a:r>
          </a:p>
          <a:p>
            <a:endParaRPr lang="fr-FR" sz="2000" b="1" i="1" dirty="0"/>
          </a:p>
          <a:p>
            <a:r>
              <a:rPr lang="fr-FR" sz="2000" b="1" i="1" dirty="0"/>
              <a:t>Café des Délices</a:t>
            </a:r>
          </a:p>
          <a:p>
            <a:r>
              <a:rPr lang="fr-FR" sz="2000" b="1" i="1" dirty="0"/>
              <a:t>Palais des 1000 et une nuits</a:t>
            </a:r>
          </a:p>
          <a:p>
            <a:r>
              <a:rPr lang="fr-FR" sz="2000" b="1" i="1" dirty="0"/>
              <a:t>Palais ENNEJMA EZZAHRA</a:t>
            </a:r>
          </a:p>
          <a:p>
            <a:endParaRPr lang="fr-FR" sz="2000" b="1" i="1" dirty="0"/>
          </a:p>
          <a:p>
            <a:r>
              <a:rPr lang="fr-FR" sz="2000" b="1" i="1" dirty="0"/>
              <a:t>Mosquée ZOUÏA</a:t>
            </a:r>
          </a:p>
          <a:p>
            <a:endParaRPr lang="fr-FR" sz="2000" b="1" i="1" dirty="0"/>
          </a:p>
          <a:p>
            <a:r>
              <a:rPr lang="fr-FR" sz="2000" b="1" i="1" dirty="0"/>
              <a:t>Plage de la MARSA et vestiges KOBBET EL HOUA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E801FDC-95BB-B96D-D42F-DEECD9690ECF}"/>
              </a:ext>
            </a:extLst>
          </p:cNvPr>
          <p:cNvSpPr txBox="1"/>
          <p:nvPr/>
        </p:nvSpPr>
        <p:spPr>
          <a:xfrm>
            <a:off x="8095657" y="263669"/>
            <a:ext cx="42193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Sur Une Suggestion Et Une Finition de </a:t>
            </a:r>
            <a:r>
              <a:rPr lang="fr-FR" sz="2400" b="1" dirty="0" err="1"/>
              <a:t>JackDidier</a:t>
            </a:r>
            <a:endParaRPr lang="fr-FR" sz="2400" b="1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F26C3F7-EA6E-FF9E-216F-E2E6EB0A4D05}"/>
              </a:ext>
            </a:extLst>
          </p:cNvPr>
          <p:cNvSpPr txBox="1"/>
          <p:nvPr/>
        </p:nvSpPr>
        <p:spPr>
          <a:xfrm>
            <a:off x="8337163" y="1593669"/>
            <a:ext cx="36405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A Présenté </a:t>
            </a:r>
          </a:p>
          <a:p>
            <a:r>
              <a:rPr lang="fr-FR" sz="2400" b="1" dirty="0"/>
              <a:t>Sidi – Bou - Saïd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A29E1EA-E8E8-DBD7-C6E7-C14040AD3A84}"/>
              </a:ext>
            </a:extLst>
          </p:cNvPr>
          <p:cNvSpPr txBox="1"/>
          <p:nvPr/>
        </p:nvSpPr>
        <p:spPr>
          <a:xfrm>
            <a:off x="9549468" y="2915351"/>
            <a:ext cx="3213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259417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400</Words>
  <Application>Microsoft Office PowerPoint</Application>
  <PresentationFormat>Grand écran</PresentationFormat>
  <Paragraphs>90</Paragraphs>
  <Slides>31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6" baseType="lpstr">
      <vt:lpstr>Aptos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8</cp:revision>
  <dcterms:created xsi:type="dcterms:W3CDTF">2025-02-02T14:16:59Z</dcterms:created>
  <dcterms:modified xsi:type="dcterms:W3CDTF">2025-02-03T08:39:56Z</dcterms:modified>
</cp:coreProperties>
</file>