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  <p:sldId id="262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12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1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B816B-E985-54F9-F766-64D60ED1B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639A082-24DF-CC81-1E2B-ACAADAE1EE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F98B36-81E0-2BBF-E4FB-A49FF1D67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41CFEB1-D4A3-FF55-FAF8-377C1A896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42D30D0-ED49-B45C-AB47-FF623AEEA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687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5C7D1A-16BA-3471-14A4-DB2B7CE66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17C590-AB35-D681-2834-903A8885F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61A73D-306B-C761-C47F-95FE8571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8CE1B0-EC7F-4DB2-31E2-E1AEE961C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855FBD-CF59-C65B-8631-087FB8EEF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95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13BC3-3902-D2ED-8FEF-472508243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1171B79-2A55-5D93-CA5F-6B952E86A4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C9EAFB-C8FF-8F89-961C-1A8146DF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80983E-3B2E-87C3-71EA-0FCFE9A88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ADD07E-5964-AAB3-91E1-11A86B58A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29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8039B8-A7CB-BCFE-AF71-153DD2220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3DE05B-079A-0FD8-BB78-9F53355369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6692A53-404C-D015-6BD8-00AABC0659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8402710-AE5C-C94C-ECC2-C4C5D226F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2AA76A-A1F3-B213-EF9D-8A16BFB3A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B9967DA-720E-7D5C-D10B-A8E7510E4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693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064188-31B0-A2F3-6620-DDB286866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5EF1E1-492C-51A1-3A40-E905336EA6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BEB9D1-CB81-14A5-FA8C-5C463F156C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431A322-5D43-A46E-7CC3-4A63154F81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74A6A4A-0C92-7AAC-D90E-F69C50904E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A227361-67EF-5FDC-67AE-5C6405B76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44D9DC8-D03F-E0D1-2FD5-C730FA2DF9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A05D388-A910-7E13-EFC3-23F43A02E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71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FEF5D3-B2F2-C9C9-5BFD-493182B2EC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4F34C04-0453-98BA-329A-ED64F343E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AB49682-4CF4-B61E-F69F-55BC780DC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7547ADD-572D-6EE7-56E1-6EDA32C06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47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96AE894-A8BA-DC63-D984-B4861C5CF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538D5EE-9C67-1569-67A4-F1265DF6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501DA2F-7A05-D238-6B6E-2F189B74EB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4630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8F299D-AE40-2260-C8FB-A63F20B122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1597B5E-C5DE-AEE3-2CCD-BC5F9B16DB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4D6994B-9F6C-E704-1277-6ED6BE9951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34B7D9A-CC8C-F6E3-3223-4B3DC203C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AD8515-8F2B-EC16-8669-ADC2A69141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766570E-7706-0643-12E4-8D83BF618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223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38F1B1-1924-3546-503B-E431C672B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AA8BA58-59AD-D8BC-B563-7FE148F981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790FAAC-9F9C-78E5-0AB9-F6D9F2BA2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B216DB0-BED3-CBAC-6D7A-CF3B94377B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529436-DC16-454A-7DEF-8FE849BFE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8B2CF3C-E1D5-3D2E-BECF-81B58B0B8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01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1FF6E2-377C-03EF-FCEA-ABABA3F4A3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252FF3C-ACBD-E788-106A-37406AA9D1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3672-B255-F684-4CBB-9929CFB1E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72269F-BBD8-3C23-2C8E-B278E37F4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3E28EB0-151A-226F-361E-A5BD87CDD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759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BD30C35B-31A8-54C3-A9E0-91404F3430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FF6F564-AE59-35BF-4B4E-700170290C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44D7B0-427B-8993-DEDC-7BCAE13C7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EC480B-6AA8-91A7-37C0-3252AA60B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933203-DA28-BFA9-ADD6-AECA1FF720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851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8A856C7-785D-FC9E-0795-D5D3AAF5B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43E1017-29E3-9019-249B-D29263EE6E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08B9541-F301-A40B-C3D6-7291AF18BD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6980B6-9E99-4386-902A-577C42DFAA10}" type="datetimeFigureOut">
              <a:rPr lang="fr-FR" smtClean="0"/>
              <a:t>06/02/2025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8A1B74-89B1-8BCA-77CC-DDBF201D30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7F03C01-362E-89FB-4304-18B5049183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9A55CC-B688-4C54-9084-BDAEC3FFF41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86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herbe, arbre&#10;&#10;Le contenu généré par l’IA peut être incorrect.">
            <a:extLst>
              <a:ext uri="{FF2B5EF4-FFF2-40B4-BE49-F238E27FC236}">
                <a16:creationId xmlns:a16="http://schemas.microsoft.com/office/drawing/2014/main" id="{D1969437-9884-B501-BB69-FED4F570095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7951" y="189000"/>
            <a:ext cx="4682928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261213-DDD6-0AE1-3D4F-B79986F8E953}"/>
              </a:ext>
            </a:extLst>
          </p:cNvPr>
          <p:cNvSpPr txBox="1"/>
          <p:nvPr/>
        </p:nvSpPr>
        <p:spPr>
          <a:xfrm>
            <a:off x="8431481" y="3918858"/>
            <a:ext cx="3760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Villnoess St Magdalena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AD669FD-336C-D879-151A-7435A9DE21F6}"/>
              </a:ext>
            </a:extLst>
          </p:cNvPr>
          <p:cNvSpPr txBox="1"/>
          <p:nvPr/>
        </p:nvSpPr>
        <p:spPr>
          <a:xfrm>
            <a:off x="4631376" y="671692"/>
            <a:ext cx="40732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 Di Funès -Italie</a:t>
            </a:r>
          </a:p>
        </p:txBody>
      </p:sp>
    </p:spTree>
    <p:extLst>
      <p:ext uri="{BB962C8B-B14F-4D97-AF65-F5344CB8AC3E}">
        <p14:creationId xmlns:p14="http://schemas.microsoft.com/office/powerpoint/2010/main" val="663014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  <p:sndAc>
          <p:stSnd loop="1">
            <p:snd r:embed="rId2" name="Ricchi E Poveri - Sarà perché ti amo (Thommys Popshow extra 17.12.1983).wav"/>
          </p:stSnd>
        </p:sndAc>
      </p:transition>
    </mc:Choice>
    <mc:Fallback>
      <p:transition spd="slow" advClick="0" advTm="14000">
        <p:fade/>
        <p:sndAc>
          <p:stSnd loop="1">
            <p:snd r:embed="rId2" name="Ricchi E Poveri - Sarà perché ti amo (Thommys Popshow extra 17.12.1983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E0B72D-81DD-1CE9-D8FD-91D044D60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4E62DE1-3A0D-A2ED-A387-CD50112B75E9}"/>
              </a:ext>
            </a:extLst>
          </p:cNvPr>
          <p:cNvSpPr txBox="1"/>
          <p:nvPr/>
        </p:nvSpPr>
        <p:spPr>
          <a:xfrm>
            <a:off x="7190509" y="180132"/>
            <a:ext cx="441762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Funes (en allemand, Villnöß) est une commune italienne germanophone2 d'environ 2 600 habitants située dans la province autonome de Bolzano dans la région du Trentin-Haut-Adige, dans le Nord-Est de l'Italie.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8" name="Image 7" descr="Une image contenant plein air, herbe, arbre, nuage&#10;&#10;Le contenu généré par l’IA peut être incorrect.">
            <a:extLst>
              <a:ext uri="{FF2B5EF4-FFF2-40B4-BE49-F238E27FC236}">
                <a16:creationId xmlns:a16="http://schemas.microsoft.com/office/drawing/2014/main" id="{FB4AD32A-7285-EC86-CDAF-F5B4588DDD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0509" y="3429000"/>
            <a:ext cx="4716000" cy="314203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Une image contenant plein air, nuage, ciel, montagne&#10;&#10;Le contenu généré par l’IA peut être incorrect.">
            <a:extLst>
              <a:ext uri="{FF2B5EF4-FFF2-40B4-BE49-F238E27FC236}">
                <a16:creationId xmlns:a16="http://schemas.microsoft.com/office/drawing/2014/main" id="{4943AA6B-F04D-31E6-B261-FB8D7E806B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3870" y="342899"/>
            <a:ext cx="4752000" cy="356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4789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6000BC-BA12-3D94-5453-58F33B6BF8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utomne, paysage, herbe&#10;&#10;Le contenu généré par l’IA peut être incorrect.">
            <a:extLst>
              <a:ext uri="{FF2B5EF4-FFF2-40B4-BE49-F238E27FC236}">
                <a16:creationId xmlns:a16="http://schemas.microsoft.com/office/drawing/2014/main" id="{B78430F9-D7DD-0654-0804-0F61BFCCF2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8273" y="279000"/>
            <a:ext cx="8145460" cy="630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CD8CC7-67F5-C23D-9B4B-708F6E039201}"/>
              </a:ext>
            </a:extLst>
          </p:cNvPr>
          <p:cNvSpPr txBox="1"/>
          <p:nvPr/>
        </p:nvSpPr>
        <p:spPr>
          <a:xfrm>
            <a:off x="4429496" y="6153732"/>
            <a:ext cx="7659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Paysage depuis Funes</a:t>
            </a:r>
          </a:p>
        </p:txBody>
      </p:sp>
    </p:spTree>
    <p:extLst>
      <p:ext uri="{BB962C8B-B14F-4D97-AF65-F5344CB8AC3E}">
        <p14:creationId xmlns:p14="http://schemas.microsoft.com/office/powerpoint/2010/main" val="2451987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C5E35C-3785-D4C0-F076-EE2B7EF1D9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Le contenu généré par l’IA peut être incorrect.">
            <a:extLst>
              <a:ext uri="{FF2B5EF4-FFF2-40B4-BE49-F238E27FC236}">
                <a16:creationId xmlns:a16="http://schemas.microsoft.com/office/drawing/2014/main" id="{E0772E87-716D-CC03-D47C-B6D454DF80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4681" y="368152"/>
            <a:ext cx="9442638" cy="6300000"/>
          </a:xfrm>
          <a:prstGeom prst="rect">
            <a:avLst/>
          </a:prstGeom>
          <a:ln w="38100" cap="sq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672243D-0ECC-5186-3E91-67D8B7CE2AC9}"/>
              </a:ext>
            </a:extLst>
          </p:cNvPr>
          <p:cNvSpPr txBox="1"/>
          <p:nvPr/>
        </p:nvSpPr>
        <p:spPr>
          <a:xfrm>
            <a:off x="1793175" y="6023294"/>
            <a:ext cx="982089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Chapelle Saint-Jean dans le hameau Santa Maddalena à Funes</a:t>
            </a:r>
          </a:p>
        </p:txBody>
      </p:sp>
    </p:spTree>
    <p:extLst>
      <p:ext uri="{BB962C8B-B14F-4D97-AF65-F5344CB8AC3E}">
        <p14:creationId xmlns:p14="http://schemas.microsoft.com/office/powerpoint/2010/main" val="42619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BF5D2D-EF43-14D4-A8E0-87F61652F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arbre, paysage&#10;&#10;Le contenu généré par l’IA peut être incorrect.">
            <a:extLst>
              <a:ext uri="{FF2B5EF4-FFF2-40B4-BE49-F238E27FC236}">
                <a16:creationId xmlns:a16="http://schemas.microsoft.com/office/drawing/2014/main" id="{484B0B53-662C-B26C-D599-ED8925CAEF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201" y="345627"/>
            <a:ext cx="5472000" cy="308337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herbe, plein air, arbre, nature&#10;&#10;Le contenu généré par l’IA peut être incorrect.">
            <a:extLst>
              <a:ext uri="{FF2B5EF4-FFF2-40B4-BE49-F238E27FC236}">
                <a16:creationId xmlns:a16="http://schemas.microsoft.com/office/drawing/2014/main" id="{8CC0D65D-B3BA-6019-E7F0-AA40F70B90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3801" y="3429000"/>
            <a:ext cx="5544000" cy="31239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F34780-0FB4-8C24-1107-C92F9D0004CE}"/>
              </a:ext>
            </a:extLst>
          </p:cNvPr>
          <p:cNvSpPr txBox="1"/>
          <p:nvPr/>
        </p:nvSpPr>
        <p:spPr>
          <a:xfrm>
            <a:off x="6763079" y="2149434"/>
            <a:ext cx="50747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Val di Funes Villages pittoresques</a:t>
            </a:r>
          </a:p>
        </p:txBody>
      </p:sp>
    </p:spTree>
    <p:extLst>
      <p:ext uri="{BB962C8B-B14F-4D97-AF65-F5344CB8AC3E}">
        <p14:creationId xmlns:p14="http://schemas.microsoft.com/office/powerpoint/2010/main" val="816975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942454-1688-00D2-2A9D-AEE97B134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plein air, ciel&#10;&#10;Le contenu généré par l’IA peut être incorrect.">
            <a:extLst>
              <a:ext uri="{FF2B5EF4-FFF2-40B4-BE49-F238E27FC236}">
                <a16:creationId xmlns:a16="http://schemas.microsoft.com/office/drawing/2014/main" id="{6913D051-301D-98B9-9B20-FF9E45C38C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134" y="3298371"/>
            <a:ext cx="5616000" cy="31590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E12D04-F224-8AC3-4DF3-521DFD90563A}"/>
              </a:ext>
            </a:extLst>
          </p:cNvPr>
          <p:cNvSpPr txBox="1"/>
          <p:nvPr/>
        </p:nvSpPr>
        <p:spPr>
          <a:xfrm>
            <a:off x="782741" y="400628"/>
            <a:ext cx="52013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Parmi les merveilles naturelles des Dolomites, le groupe </a:t>
            </a:r>
            <a:r>
              <a:rPr lang="fr-FR" sz="2400" b="1" dirty="0" err="1">
                <a:solidFill>
                  <a:schemeClr val="bg1"/>
                </a:solidFill>
              </a:rPr>
              <a:t>Odle</a:t>
            </a:r>
            <a:r>
              <a:rPr lang="fr-FR" sz="2400" b="1" dirty="0">
                <a:solidFill>
                  <a:schemeClr val="bg1"/>
                </a:solidFill>
              </a:rPr>
              <a:t> représente un spectacle sans précédent. Ce magnifique groupe de montagnes, qui fait partie des Dolomites de Funes, </a:t>
            </a:r>
          </a:p>
        </p:txBody>
      </p:sp>
      <p:pic>
        <p:nvPicPr>
          <p:cNvPr id="6" name="Image 5" descr="Une image contenant plein air, nature, paysage, nuage&#10;&#10;Le contenu généré par l’IA peut être incorrect.">
            <a:extLst>
              <a:ext uri="{FF2B5EF4-FFF2-40B4-BE49-F238E27FC236}">
                <a16:creationId xmlns:a16="http://schemas.microsoft.com/office/drawing/2014/main" id="{52160281-C0D6-3424-851C-41D0A28207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0186" y="355628"/>
            <a:ext cx="4803680" cy="320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E09FF7C-B847-E969-0939-4D57AD67F838}"/>
              </a:ext>
            </a:extLst>
          </p:cNvPr>
          <p:cNvSpPr txBox="1"/>
          <p:nvPr/>
        </p:nvSpPr>
        <p:spPr>
          <a:xfrm>
            <a:off x="7645620" y="3569271"/>
            <a:ext cx="4546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naturel de Puez-Odle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2883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8C83AA7-C2C8-094A-5855-F534E56E0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herbe, nature&#10;&#10;Le contenu généré par l’IA peut être incorrect.">
            <a:extLst>
              <a:ext uri="{FF2B5EF4-FFF2-40B4-BE49-F238E27FC236}">
                <a16:creationId xmlns:a16="http://schemas.microsoft.com/office/drawing/2014/main" id="{E9A34D5E-C0C7-9472-82D3-ADDBC2F686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246" y="273141"/>
            <a:ext cx="4392000" cy="2929403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6830B8-1DD0-2745-1C05-500FA8BABA65}"/>
              </a:ext>
            </a:extLst>
          </p:cNvPr>
          <p:cNvSpPr txBox="1"/>
          <p:nvPr/>
        </p:nvSpPr>
        <p:spPr>
          <a:xfrm>
            <a:off x="694382" y="3193792"/>
            <a:ext cx="4441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Alpages dans le Val di Funes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herbe, plein air, paysage, nuage&#10;&#10;Le contenu généré par l’IA peut être incorrect.">
            <a:extLst>
              <a:ext uri="{FF2B5EF4-FFF2-40B4-BE49-F238E27FC236}">
                <a16:creationId xmlns:a16="http://schemas.microsoft.com/office/drawing/2014/main" id="{E2CA4F4A-E2D0-1B6C-29D7-C0BC25806A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3623" y="3545457"/>
            <a:ext cx="5004000" cy="297604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D0F0C9E-9EB4-A09A-A7C3-066374F37B1E}"/>
              </a:ext>
            </a:extLst>
          </p:cNvPr>
          <p:cNvSpPr txBox="1"/>
          <p:nvPr/>
        </p:nvSpPr>
        <p:spPr>
          <a:xfrm>
            <a:off x="6441271" y="3061201"/>
            <a:ext cx="5488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Promenades dans le Val di Funes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61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8EC6A8-A6D8-91C7-CF25-2154FBDEB1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arbre, automne&#10;&#10;Le contenu généré par l’IA peut être incorrect.">
            <a:extLst>
              <a:ext uri="{FF2B5EF4-FFF2-40B4-BE49-F238E27FC236}">
                <a16:creationId xmlns:a16="http://schemas.microsoft.com/office/drawing/2014/main" id="{A0BF9D2F-F04C-FEDF-20C5-B19AABD244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012" y="380087"/>
            <a:ext cx="4824000" cy="322226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4059E1-20CF-B649-F7C0-137BE203661F}"/>
              </a:ext>
            </a:extLst>
          </p:cNvPr>
          <p:cNvSpPr txBox="1"/>
          <p:nvPr/>
        </p:nvSpPr>
        <p:spPr>
          <a:xfrm>
            <a:off x="1686295" y="3728853"/>
            <a:ext cx="5320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Val di Funes</a:t>
            </a:r>
          </a:p>
        </p:txBody>
      </p:sp>
      <p:pic>
        <p:nvPicPr>
          <p:cNvPr id="6" name="Image 5" descr="Une image contenant plein air, paysage, herbe, arbre&#10;&#10;Le contenu généré par l’IA peut être incorrect.">
            <a:extLst>
              <a:ext uri="{FF2B5EF4-FFF2-40B4-BE49-F238E27FC236}">
                <a16:creationId xmlns:a16="http://schemas.microsoft.com/office/drawing/2014/main" id="{F9252A0C-4CD3-A34B-1BA2-6049C132C5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1988" y="3602349"/>
            <a:ext cx="4680000" cy="292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AC17BED-609D-1315-9C65-3B4AD7E0227C}"/>
              </a:ext>
            </a:extLst>
          </p:cNvPr>
          <p:cNvSpPr txBox="1"/>
          <p:nvPr/>
        </p:nvSpPr>
        <p:spPr>
          <a:xfrm>
            <a:off x="6509657" y="1988117"/>
            <a:ext cx="56823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VAL DI FUNES DANS LES DOLOMITES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99DB5C0-AF66-4F4B-F61F-85854065C9C2}"/>
              </a:ext>
            </a:extLst>
          </p:cNvPr>
          <p:cNvSpPr txBox="1"/>
          <p:nvPr/>
        </p:nvSpPr>
        <p:spPr>
          <a:xfrm>
            <a:off x="8590312" y="2631568"/>
            <a:ext cx="3835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À Suivre</a:t>
            </a:r>
          </a:p>
        </p:txBody>
      </p:sp>
    </p:spTree>
    <p:extLst>
      <p:ext uri="{BB962C8B-B14F-4D97-AF65-F5344CB8AC3E}">
        <p14:creationId xmlns:p14="http://schemas.microsoft.com/office/powerpoint/2010/main" val="111411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49E024-BE34-81DC-F868-70790876D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aysage, nuage&#10;&#10;Le contenu généré par l’IA peut être incorrect.">
            <a:extLst>
              <a:ext uri="{FF2B5EF4-FFF2-40B4-BE49-F238E27FC236}">
                <a16:creationId xmlns:a16="http://schemas.microsoft.com/office/drawing/2014/main" id="{FA7B81E2-430C-D9EB-97C4-1A2433C6E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84" y="3216729"/>
            <a:ext cx="4644000" cy="3096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aysage, ciel, herbe&#10;&#10;Le contenu généré par l’IA peut être incorrect.">
            <a:extLst>
              <a:ext uri="{FF2B5EF4-FFF2-40B4-BE49-F238E27FC236}">
                <a16:creationId xmlns:a16="http://schemas.microsoft.com/office/drawing/2014/main" id="{384C630C-AC92-181D-2976-C56BB98DAF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8016" y="489857"/>
            <a:ext cx="4368000" cy="32760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83973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E5311E-E87B-612E-9BEC-EBA3AB765A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région sauvage, mélèze, ciel&#10;&#10;Le contenu généré par l’IA peut être incorrect.">
            <a:extLst>
              <a:ext uri="{FF2B5EF4-FFF2-40B4-BE49-F238E27FC236}">
                <a16:creationId xmlns:a16="http://schemas.microsoft.com/office/drawing/2014/main" id="{7CE4BE97-D964-5FB9-72C5-C662A7028A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501" y="350729"/>
            <a:ext cx="4560000" cy="34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 descr="Une image contenant montagne, nature, Chaîne de montagnes, plein air&#10;&#10;Le contenu généré par l’IA peut être incorrect.">
            <a:extLst>
              <a:ext uri="{FF2B5EF4-FFF2-40B4-BE49-F238E27FC236}">
                <a16:creationId xmlns:a16="http://schemas.microsoft.com/office/drawing/2014/main" id="{DDFF2D42-2300-FB9A-490A-5B2060E42B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7989" y="3429000"/>
            <a:ext cx="6660000" cy="30991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520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38C1FA-1118-30C6-1F90-DE1B4FFE6C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forêt&#10;&#10;Le contenu généré par l’IA peut être incorrect.">
            <a:extLst>
              <a:ext uri="{FF2B5EF4-FFF2-40B4-BE49-F238E27FC236}">
                <a16:creationId xmlns:a16="http://schemas.microsoft.com/office/drawing/2014/main" id="{CFE5A94A-26A6-9DAD-1C79-249D360F4F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706" y="2916999"/>
            <a:ext cx="4572000" cy="3429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forêt, herbe&#10;&#10;Le contenu généré par l’IA peut être incorrect.">
            <a:extLst>
              <a:ext uri="{FF2B5EF4-FFF2-40B4-BE49-F238E27FC236}">
                <a16:creationId xmlns:a16="http://schemas.microsoft.com/office/drawing/2014/main" id="{0865F07D-873A-5C36-2B28-6AD3081A12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2294" y="435279"/>
            <a:ext cx="3429000" cy="45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0890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264721-1F51-1AE3-8FD0-597F663F9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région sauvage&#10;&#10;Le contenu généré par l’IA peut être incorrect.">
            <a:extLst>
              <a:ext uri="{FF2B5EF4-FFF2-40B4-BE49-F238E27FC236}">
                <a16:creationId xmlns:a16="http://schemas.microsoft.com/office/drawing/2014/main" id="{694D58E3-D0C9-1FC2-00F1-8CA30EC9DD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186" y="770147"/>
            <a:ext cx="4824000" cy="30471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2F5450BB-20D2-D107-47DF-697F6B1D9C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8893" y="3031299"/>
            <a:ext cx="4428000" cy="30110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889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136BD3-3E01-2763-9476-1B60E6A41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herbe, paysage&#10;&#10;Le contenu généré par l’IA peut être incorrect.">
            <a:extLst>
              <a:ext uri="{FF2B5EF4-FFF2-40B4-BE49-F238E27FC236}">
                <a16:creationId xmlns:a16="http://schemas.microsoft.com/office/drawing/2014/main" id="{A40168AF-EF2F-5AC6-69EE-B57EAAD881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233" y="3244242"/>
            <a:ext cx="4284000" cy="3213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9" name="Image 8" descr="Une image contenant plein air, ciel, nuage, arbre&#10;&#10;Le contenu généré par l’IA peut être incorrect.">
            <a:extLst>
              <a:ext uri="{FF2B5EF4-FFF2-40B4-BE49-F238E27FC236}">
                <a16:creationId xmlns:a16="http://schemas.microsoft.com/office/drawing/2014/main" id="{A43F9B47-A09C-E4FE-B202-7BBE45107F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6767" y="381000"/>
            <a:ext cx="4572000" cy="3048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6173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B1D348-1309-56D8-3E5B-1FF674B1ED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55451505-D446-AA6D-FECE-3F4EDC05A9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" y="488515"/>
            <a:ext cx="44160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ourriture, Restauration rapide, carotte, table&#10;&#10;Le contenu généré par l’IA peut être incorrect.">
            <a:extLst>
              <a:ext uri="{FF2B5EF4-FFF2-40B4-BE49-F238E27FC236}">
                <a16:creationId xmlns:a16="http://schemas.microsoft.com/office/drawing/2014/main" id="{50C7564E-3FAC-98CA-ED28-A8F78EB6DA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2401" y="1915915"/>
            <a:ext cx="3420000" cy="45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5092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0A67E89-FBCB-8EB9-8E70-4ABE1AB612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Une image contenant boisson, bière, récipients pour boire, mug&#10;&#10;Le contenu généré par l’IA peut être incorrect.">
            <a:extLst>
              <a:ext uri="{FF2B5EF4-FFF2-40B4-BE49-F238E27FC236}">
                <a16:creationId xmlns:a16="http://schemas.microsoft.com/office/drawing/2014/main" id="{57A32879-383F-646D-21A9-7F778342FD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895" y="1285504"/>
            <a:ext cx="3429000" cy="457200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5" name="Image 14" descr="Une image contenant nourriture, plat, assiette, table&#10;&#10;Le contenu généré par l’IA peut être incorrect.">
            <a:extLst>
              <a:ext uri="{FF2B5EF4-FFF2-40B4-BE49-F238E27FC236}">
                <a16:creationId xmlns:a16="http://schemas.microsoft.com/office/drawing/2014/main" id="{3ECF27A4-C2A5-DA89-1342-BB26DA27E0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1500" y="1285504"/>
            <a:ext cx="3429000" cy="457200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19" name="Image 18" descr="Une image contenant nourriture, personne, Restauration rapide, table&#10;&#10;Le contenu généré par l’IA peut être incorrect.">
            <a:extLst>
              <a:ext uri="{FF2B5EF4-FFF2-40B4-BE49-F238E27FC236}">
                <a16:creationId xmlns:a16="http://schemas.microsoft.com/office/drawing/2014/main" id="{41C9996A-2AC8-9922-9CF7-91BFD0D5962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9107" y="1285504"/>
            <a:ext cx="3429000" cy="4572000"/>
          </a:xfrm>
          <a:prstGeom prst="rect">
            <a:avLst/>
          </a:prstGeom>
          <a:ln w="127000" cap="sq">
            <a:solidFill>
              <a:srgbClr val="FFFF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841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436CEE-3180-FC72-A825-9771E7A7D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arbre, paysage&#10;&#10;Le contenu généré par l’IA peut être incorrect.">
            <a:extLst>
              <a:ext uri="{FF2B5EF4-FFF2-40B4-BE49-F238E27FC236}">
                <a16:creationId xmlns:a16="http://schemas.microsoft.com/office/drawing/2014/main" id="{8863746A-2D6E-A87B-EB8F-830710976C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071" y="475012"/>
            <a:ext cx="4608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 descr="Une image contenant plein air, herbe, nuage, arbre&#10;&#10;Le contenu généré par l’IA peut être incorrect.">
            <a:extLst>
              <a:ext uri="{FF2B5EF4-FFF2-40B4-BE49-F238E27FC236}">
                <a16:creationId xmlns:a16="http://schemas.microsoft.com/office/drawing/2014/main" id="{DB24DFFB-FBB1-2831-A282-7B6ACAB7D19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3809" y="3429000"/>
            <a:ext cx="4644000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13969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38D80E-EC1F-2065-BF1E-03845ED242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herbe&#10;&#10;Le contenu généré par l’IA peut être incorrect.">
            <a:extLst>
              <a:ext uri="{FF2B5EF4-FFF2-40B4-BE49-F238E27FC236}">
                <a16:creationId xmlns:a16="http://schemas.microsoft.com/office/drawing/2014/main" id="{B090F25C-F70E-A4FB-8FE3-2177853CBE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1906" y="834241"/>
            <a:ext cx="3048000" cy="45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paysage, arbre&#10;&#10;Le contenu généré par l’IA peut être incorrect.">
            <a:extLst>
              <a:ext uri="{FF2B5EF4-FFF2-40B4-BE49-F238E27FC236}">
                <a16:creationId xmlns:a16="http://schemas.microsoft.com/office/drawing/2014/main" id="{D31E00DC-2599-0C89-C910-B46F8AC82C1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0341" y="834241"/>
            <a:ext cx="3429000" cy="45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70C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20362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FBDB641-0B66-0093-6B08-C52EF6EA6E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93D433F9-5D02-6542-F89E-C85EF3FC69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577" y="2946565"/>
            <a:ext cx="4704000" cy="3528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0BF52A-B50A-6AB3-6CBD-DA3A47085DED}"/>
              </a:ext>
            </a:extLst>
          </p:cNvPr>
          <p:cNvSpPr txBox="1"/>
          <p:nvPr/>
        </p:nvSpPr>
        <p:spPr>
          <a:xfrm>
            <a:off x="3099459" y="1828938"/>
            <a:ext cx="4496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/>
              <a:t>Santa Maddalena Church Dolomites Funes Italy </a:t>
            </a:r>
            <a:endParaRPr lang="fr-FR" sz="2400" b="1" dirty="0"/>
          </a:p>
        </p:txBody>
      </p:sp>
      <p:pic>
        <p:nvPicPr>
          <p:cNvPr id="8" name="Image 7" descr="Une image contenant chapelle, lieu de culte, Lieux sacrés, sanctuaire&#10;&#10;Le contenu généré par l’IA peut être incorrect.">
            <a:extLst>
              <a:ext uri="{FF2B5EF4-FFF2-40B4-BE49-F238E27FC236}">
                <a16:creationId xmlns:a16="http://schemas.microsoft.com/office/drawing/2014/main" id="{F0DBDC85-7803-56B6-544F-E49A98B102F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3423" y="421945"/>
            <a:ext cx="4512000" cy="3384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610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B9EF05-1220-1341-1EAB-0FFBE014DF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montagne, ciel, plante&#10;&#10;Le contenu généré par l’IA peut être incorrect.">
            <a:extLst>
              <a:ext uri="{FF2B5EF4-FFF2-40B4-BE49-F238E27FC236}">
                <a16:creationId xmlns:a16="http://schemas.microsoft.com/office/drawing/2014/main" id="{669427CB-62C8-D9B8-A972-FA7CB7D91E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725" y="475012"/>
            <a:ext cx="4416000" cy="3312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meubles, intérieur, allée centrale, Lieux sacrés&#10;&#10;Le contenu généré par l’IA peut être incorrect.">
            <a:extLst>
              <a:ext uri="{FF2B5EF4-FFF2-40B4-BE49-F238E27FC236}">
                <a16:creationId xmlns:a16="http://schemas.microsoft.com/office/drawing/2014/main" id="{05273619-4949-636A-5BE5-72453CB3C1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3280" y="3147027"/>
            <a:ext cx="4370995" cy="3276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05006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7A0984D-3DF5-9072-5B2B-E2B687462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Lieux sacrés&#10;&#10;Le contenu généré par l’IA peut être incorrect.">
            <a:extLst>
              <a:ext uri="{FF2B5EF4-FFF2-40B4-BE49-F238E27FC236}">
                <a16:creationId xmlns:a16="http://schemas.microsoft.com/office/drawing/2014/main" id="{B9D5BC3B-F492-E93D-C4CF-C014A4A596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093" y="3429000"/>
            <a:ext cx="4356000" cy="300999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nuage, paysage&#10;&#10;Le contenu généré par l’IA peut être incorrect.">
            <a:extLst>
              <a:ext uri="{FF2B5EF4-FFF2-40B4-BE49-F238E27FC236}">
                <a16:creationId xmlns:a16="http://schemas.microsoft.com/office/drawing/2014/main" id="{27C85871-2E0C-DB50-AD06-E212A1C853A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6867" y="359151"/>
            <a:ext cx="4392000" cy="2925133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2192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628FBA-A19F-5315-58E9-0E9D6163AC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uage, nature&#10;&#10;Le contenu généré par l’IA peut être incorrect.">
            <a:extLst>
              <a:ext uri="{FF2B5EF4-FFF2-40B4-BE49-F238E27FC236}">
                <a16:creationId xmlns:a16="http://schemas.microsoft.com/office/drawing/2014/main" id="{87C647D1-3FCF-A61E-B2BE-8A4AAA78A0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306" y="499255"/>
            <a:ext cx="4648552" cy="309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paysage, plante&#10;&#10;Le contenu généré par l’IA peut être incorrect.">
            <a:extLst>
              <a:ext uri="{FF2B5EF4-FFF2-40B4-BE49-F238E27FC236}">
                <a16:creationId xmlns:a16="http://schemas.microsoft.com/office/drawing/2014/main" id="{40BF45B4-D3FC-9FDC-42CA-0E05394605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4987" y="3429000"/>
            <a:ext cx="4536000" cy="302103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1874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AD0EAF-2695-6826-151B-AD341B9D9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arbre&#10;&#10;Le contenu généré par l’IA peut être incorrect.">
            <a:extLst>
              <a:ext uri="{FF2B5EF4-FFF2-40B4-BE49-F238E27FC236}">
                <a16:creationId xmlns:a16="http://schemas.microsoft.com/office/drawing/2014/main" id="{70A5E836-D6F9-1456-434B-4349E29C31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674" y="3429000"/>
            <a:ext cx="4648552" cy="309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plein air, herbe, nuage&#10;&#10;Le contenu généré par l’IA peut être incorrect.">
            <a:extLst>
              <a:ext uri="{FF2B5EF4-FFF2-40B4-BE49-F238E27FC236}">
                <a16:creationId xmlns:a16="http://schemas.microsoft.com/office/drawing/2014/main" id="{91F75377-F20A-E2CE-16EF-C96F5D493B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6776" y="288078"/>
            <a:ext cx="4716000" cy="3140922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81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42E593-1AE0-AF19-8C7D-4291E7DB8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herbe, arbre&#10;&#10;Le contenu généré par l’IA peut être incorrect.">
            <a:extLst>
              <a:ext uri="{FF2B5EF4-FFF2-40B4-BE49-F238E27FC236}">
                <a16:creationId xmlns:a16="http://schemas.microsoft.com/office/drawing/2014/main" id="{C9E26049-02A1-1DA4-4FF6-D88E0CF1D6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224" y="1684887"/>
            <a:ext cx="7236000" cy="4827558"/>
          </a:xfrm>
          <a:prstGeom prst="rect">
            <a:avLst/>
          </a:prstGeom>
          <a:ln w="47625">
            <a:solidFill>
              <a:srgbClr val="FFFF00"/>
            </a:solidFill>
            <a:prstDash val="sysDash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DFB02F-0161-E234-393D-7384A8966E7E}"/>
              </a:ext>
            </a:extLst>
          </p:cNvPr>
          <p:cNvSpPr txBox="1"/>
          <p:nvPr/>
        </p:nvSpPr>
        <p:spPr>
          <a:xfrm>
            <a:off x="432224" y="730780"/>
            <a:ext cx="85860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une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Lorient Vous A Présenté Val Di Funès – Italie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F3F8410-FCB9-B3ED-A51E-C79D610BEAE0}"/>
              </a:ext>
            </a:extLst>
          </p:cNvPr>
          <p:cNvSpPr txBox="1"/>
          <p:nvPr/>
        </p:nvSpPr>
        <p:spPr>
          <a:xfrm>
            <a:off x="8597735" y="2291938"/>
            <a:ext cx="2541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29F7A64-CEA6-272F-D557-D3A32A365367}"/>
              </a:ext>
            </a:extLst>
          </p:cNvPr>
          <p:cNvSpPr txBox="1"/>
          <p:nvPr/>
        </p:nvSpPr>
        <p:spPr>
          <a:xfrm>
            <a:off x="9268691" y="4098666"/>
            <a:ext cx="37407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6594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vortex dir="r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146</Words>
  <Application>Microsoft Office PowerPoint</Application>
  <PresentationFormat>Grand écran</PresentationFormat>
  <Paragraphs>19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7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2025-02-06T07:59:57Z</dcterms:created>
  <dcterms:modified xsi:type="dcterms:W3CDTF">2025-02-06T10:54:06Z</dcterms:modified>
</cp:coreProperties>
</file>