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3"/>
  </p:notesMasterIdLst>
  <p:sldIdLst>
    <p:sldId id="257" r:id="rId2"/>
    <p:sldId id="290" r:id="rId3"/>
    <p:sldId id="273" r:id="rId4"/>
    <p:sldId id="286" r:id="rId5"/>
    <p:sldId id="274" r:id="rId6"/>
    <p:sldId id="276" r:id="rId7"/>
    <p:sldId id="287" r:id="rId8"/>
    <p:sldId id="275" r:id="rId9"/>
    <p:sldId id="288" r:id="rId10"/>
    <p:sldId id="258" r:id="rId11"/>
    <p:sldId id="259" r:id="rId12"/>
    <p:sldId id="285" r:id="rId13"/>
    <p:sldId id="260" r:id="rId14"/>
    <p:sldId id="284" r:id="rId15"/>
    <p:sldId id="262" r:id="rId16"/>
    <p:sldId id="263" r:id="rId17"/>
    <p:sldId id="264" r:id="rId18"/>
    <p:sldId id="265" r:id="rId19"/>
    <p:sldId id="266" r:id="rId20"/>
    <p:sldId id="289" r:id="rId21"/>
    <p:sldId id="267" r:id="rId22"/>
    <p:sldId id="283" r:id="rId23"/>
    <p:sldId id="277" r:id="rId24"/>
    <p:sldId id="282" r:id="rId25"/>
    <p:sldId id="269" r:id="rId26"/>
    <p:sldId id="281" r:id="rId27"/>
    <p:sldId id="270" r:id="rId28"/>
    <p:sldId id="280" r:id="rId29"/>
    <p:sldId id="271" r:id="rId30"/>
    <p:sldId id="279" r:id="rId31"/>
    <p:sldId id="291" r:id="rId32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OMj2i6vHK7XxPz6ojAeCw==" hashData="Q8VunOAzg+8dc21wNnDUm9weidnK3Jf079EhZHdiMe1waxAT9jnVPLDrjah/H804UAjU2Pz2aQiyD3XhoqffP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43" d="100"/>
          <a:sy n="143" d="100"/>
        </p:scale>
        <p:origin x="811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C51D49-972D-4E7E-B40E-78C700405999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A2E986-E078-4B7B-9AA5-8C29636F8A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5715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1pPr>
    <a:lvl2pPr marL="229511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2pPr>
    <a:lvl3pPr marL="459023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3pPr>
    <a:lvl4pPr marL="688534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4pPr>
    <a:lvl5pPr marL="918046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5pPr>
    <a:lvl6pPr marL="1147557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6pPr>
    <a:lvl7pPr marL="1377068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7pPr>
    <a:lvl8pPr marL="1606579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8pPr>
    <a:lvl9pPr marL="1836091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8975" y="1143000"/>
            <a:ext cx="548005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778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3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2048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6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6785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9606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5791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491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7361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1748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0592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6416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7872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pPr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188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4175" y="685800"/>
            <a:ext cx="608965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24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0031643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6841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7546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30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8008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56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84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748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704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99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176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294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89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16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38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72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BE89B-41B5-46A3-BE4D-76730D8FF068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218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13" Type="http://schemas.openxmlformats.org/officeDocument/2006/relationships/image" Target="../media/image44.jpg"/><Relationship Id="rId3" Type="http://schemas.openxmlformats.org/officeDocument/2006/relationships/image" Target="../media/image34.jpg"/><Relationship Id="rId7" Type="http://schemas.openxmlformats.org/officeDocument/2006/relationships/image" Target="../media/image38.jpg"/><Relationship Id="rId12" Type="http://schemas.openxmlformats.org/officeDocument/2006/relationships/image" Target="../media/image4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g"/><Relationship Id="rId11" Type="http://schemas.openxmlformats.org/officeDocument/2006/relationships/image" Target="../media/image42.jpg"/><Relationship Id="rId5" Type="http://schemas.openxmlformats.org/officeDocument/2006/relationships/image" Target="../media/image36.jpg"/><Relationship Id="rId10" Type="http://schemas.openxmlformats.org/officeDocument/2006/relationships/image" Target="../media/image41.jpg"/><Relationship Id="rId4" Type="http://schemas.openxmlformats.org/officeDocument/2006/relationships/image" Target="../media/image35.jpg"/><Relationship Id="rId9" Type="http://schemas.openxmlformats.org/officeDocument/2006/relationships/image" Target="../media/image40.jpg"/><Relationship Id="rId14" Type="http://schemas.openxmlformats.org/officeDocument/2006/relationships/image" Target="../media/image4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g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g"/><Relationship Id="rId4" Type="http://schemas.openxmlformats.org/officeDocument/2006/relationships/image" Target="../media/image5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jpg"/><Relationship Id="rId3" Type="http://schemas.openxmlformats.org/officeDocument/2006/relationships/image" Target="../media/image88.jpg"/><Relationship Id="rId7" Type="http://schemas.openxmlformats.org/officeDocument/2006/relationships/image" Target="../media/image92.jpg"/><Relationship Id="rId12" Type="http://schemas.openxmlformats.org/officeDocument/2006/relationships/image" Target="../media/image9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jpg"/><Relationship Id="rId11" Type="http://schemas.openxmlformats.org/officeDocument/2006/relationships/image" Target="../media/image96.jpg"/><Relationship Id="rId5" Type="http://schemas.openxmlformats.org/officeDocument/2006/relationships/image" Target="../media/image90.jpg"/><Relationship Id="rId10" Type="http://schemas.openxmlformats.org/officeDocument/2006/relationships/image" Target="../media/image95.jpg"/><Relationship Id="rId4" Type="http://schemas.openxmlformats.org/officeDocument/2006/relationships/image" Target="../media/image89.jpg"/><Relationship Id="rId9" Type="http://schemas.openxmlformats.org/officeDocument/2006/relationships/image" Target="../media/image9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3" Type="http://schemas.openxmlformats.org/officeDocument/2006/relationships/image" Target="../media/image103.png"/><Relationship Id="rId7" Type="http://schemas.openxmlformats.org/officeDocument/2006/relationships/image" Target="../media/image10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04.png"/><Relationship Id="rId9" Type="http://schemas.openxmlformats.org/officeDocument/2006/relationships/image" Target="../media/image10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3" Type="http://schemas.openxmlformats.org/officeDocument/2006/relationships/image" Target="../media/image113.png"/><Relationship Id="rId7" Type="http://schemas.openxmlformats.org/officeDocument/2006/relationships/image" Target="../media/image1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6.png"/><Relationship Id="rId5" Type="http://schemas.openxmlformats.org/officeDocument/2006/relationships/image" Target="../media/image115.png"/><Relationship Id="rId10" Type="http://schemas.openxmlformats.org/officeDocument/2006/relationships/image" Target="../media/image120.png"/><Relationship Id="rId4" Type="http://schemas.openxmlformats.org/officeDocument/2006/relationships/image" Target="../media/image114.png"/><Relationship Id="rId9" Type="http://schemas.openxmlformats.org/officeDocument/2006/relationships/image" Target="../media/image11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4.jpg"/><Relationship Id="rId5" Type="http://schemas.openxmlformats.org/officeDocument/2006/relationships/image" Target="../media/image123.gif"/><Relationship Id="rId4" Type="http://schemas.openxmlformats.org/officeDocument/2006/relationships/image" Target="../media/image1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-2" y="3024000"/>
            <a:ext cx="24219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000" b="1" dirty="0">
                <a:latin typeface="Andy" panose="03080602030302030203" pitchFamily="66" charset="0"/>
              </a:rPr>
              <a:t>Musique : Rêve éternel par </a:t>
            </a:r>
            <a:r>
              <a:rPr lang="fr-FR" altLang="fr-FR" sz="1000" b="1" dirty="0" err="1">
                <a:latin typeface="Andy" panose="03080602030302030203" pitchFamily="66" charset="0"/>
              </a:rPr>
              <a:t>Epic</a:t>
            </a:r>
            <a:r>
              <a:rPr lang="fr-FR" altLang="fr-FR" sz="1000" b="1" dirty="0">
                <a:latin typeface="Andy" panose="03080602030302030203" pitchFamily="66" charset="0"/>
              </a:rPr>
              <a:t> Soul </a:t>
            </a:r>
          </a:p>
          <a:p>
            <a:pPr algn="ctr">
              <a:spcBef>
                <a:spcPct val="0"/>
              </a:spcBef>
              <a:buNone/>
            </a:pPr>
            <a:r>
              <a:rPr lang="fr-FR" altLang="fr-FR" sz="1000" b="1" dirty="0">
                <a:latin typeface="Andy" panose="03080602030302030203" pitchFamily="66" charset="0"/>
              </a:rPr>
              <a:t>Création du diaporama © Apex</a:t>
            </a:r>
          </a:p>
        </p:txBody>
      </p:sp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108000" y="163285"/>
            <a:ext cx="5760000" cy="2124000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430200" contourW="12700" prstMaterial="legacyMatte">
              <a:extrusionClr>
                <a:srgbClr val="FFFF00"/>
              </a:extrusionClr>
              <a:contourClr>
                <a:srgbClr val="FF0000"/>
              </a:contourClr>
            </a:sp3d>
          </a:bodyPr>
          <a:lstStyle/>
          <a:p>
            <a:pPr algn="ctr"/>
            <a:r>
              <a:rPr lang="fr-FR" sz="2650" b="1" kern="10" dirty="0">
                <a:ln w="3175">
                  <a:solidFill>
                    <a:schemeClr val="tx1"/>
                  </a:solidFill>
                  <a:round/>
                  <a:headEnd/>
                  <a:tailEnd/>
                </a:ln>
                <a:latin typeface="Harrington"/>
              </a:rPr>
              <a:t>Quelques   coins   pittoresques   de   Wallonie</a:t>
            </a:r>
          </a:p>
        </p:txBody>
      </p:sp>
    </p:spTree>
    <p:extLst>
      <p:ext uri="{BB962C8B-B14F-4D97-AF65-F5344CB8AC3E}">
        <p14:creationId xmlns:p14="http://schemas.microsoft.com/office/powerpoint/2010/main" val="40637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sndAc>
          <p:stSnd>
            <p:snd r:embed="rId3" name="Rêve-éternel.wav"/>
          </p:stSnd>
        </p:sndAc>
      </p:transition>
    </mc:Choice>
    <mc:Fallback xmlns="">
      <p:transition advClick="0" advTm="11000">
        <p:sndAc>
          <p:stSnd>
            <p:snd r:embed="rId5" name="Rêve-étern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75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75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75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75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75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75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75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5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587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60000" cy="34452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906" y="0"/>
            <a:ext cx="3060000" cy="3443586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1836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100" dirty="0">
                <a:solidFill>
                  <a:srgbClr val="FFFF00"/>
                </a:solidFill>
                <a:latin typeface="Andy" panose="03080602030302030203" pitchFamily="66" charset="0"/>
              </a:rPr>
              <a:t>Le Lion de Waterloo</a:t>
            </a:r>
            <a:endParaRPr lang="fr-FR" sz="11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1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riangle rectangle 11"/>
          <p:cNvSpPr/>
          <p:nvPr/>
        </p:nvSpPr>
        <p:spPr>
          <a:xfrm>
            <a:off x="0" y="1720800"/>
            <a:ext cx="3096000" cy="1724400"/>
          </a:xfrm>
          <a:prstGeom prst="rtTriangle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13" name="Triangle rectangle 12"/>
          <p:cNvSpPr/>
          <p:nvPr/>
        </p:nvSpPr>
        <p:spPr>
          <a:xfrm rot="10800000">
            <a:off x="3060000" y="0"/>
            <a:ext cx="3060000" cy="1724400"/>
          </a:xfrm>
          <a:prstGeom prst="rt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14" name="Triangle rectangle 13"/>
          <p:cNvSpPr/>
          <p:nvPr/>
        </p:nvSpPr>
        <p:spPr>
          <a:xfrm flipV="1">
            <a:off x="0" y="0"/>
            <a:ext cx="3060000" cy="1722456"/>
          </a:xfrm>
          <a:prstGeom prst="rtTriangle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15" name="Triangle rectangle 14"/>
          <p:cNvSpPr/>
          <p:nvPr/>
        </p:nvSpPr>
        <p:spPr>
          <a:xfrm rot="10800000" flipV="1">
            <a:off x="3024000" y="1720511"/>
            <a:ext cx="3096000" cy="1724400"/>
          </a:xfrm>
          <a:prstGeom prst="rtTriangle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pic>
        <p:nvPicPr>
          <p:cNvPr id="3" name="Image 2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0800"/>
            <a:ext cx="6120000" cy="17244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07223" cy="1720800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540000" y="0"/>
            <a:ext cx="22005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latin typeface="Andy" panose="03080602030302030203" pitchFamily="66" charset="0"/>
              </a:rPr>
              <a:t>Le Pont des Trous - Tournai</a:t>
            </a:r>
          </a:p>
        </p:txBody>
      </p:sp>
    </p:spTree>
    <p:extLst>
      <p:ext uri="{BB962C8B-B14F-4D97-AF65-F5344CB8AC3E}">
        <p14:creationId xmlns:p14="http://schemas.microsoft.com/office/powerpoint/2010/main" val="135673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288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0" y="0"/>
            <a:ext cx="2739702" cy="261610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100" dirty="0">
                <a:latin typeface="Andy" panose="03080602030302030203" pitchFamily="66" charset="0"/>
              </a:rPr>
              <a:t>La Forteresse de </a:t>
            </a:r>
            <a:r>
              <a:rPr lang="fr-FR" sz="1100" dirty="0" err="1">
                <a:latin typeface="Andy" panose="03080602030302030203" pitchFamily="66" charset="0"/>
              </a:rPr>
              <a:t>Corroy</a:t>
            </a:r>
            <a:r>
              <a:rPr lang="fr-FR" sz="1100" dirty="0">
                <a:latin typeface="Andy" panose="03080602030302030203" pitchFamily="66" charset="0"/>
              </a:rPr>
              <a:t>-le-Château</a:t>
            </a:r>
          </a:p>
        </p:txBody>
      </p:sp>
    </p:spTree>
    <p:extLst>
      <p:ext uri="{BB962C8B-B14F-4D97-AF65-F5344CB8AC3E}">
        <p14:creationId xmlns:p14="http://schemas.microsoft.com/office/powerpoint/2010/main" val="394134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4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48000" cy="3444912"/>
          </a:xfrm>
          <a:prstGeom prst="rect">
            <a:avLst/>
          </a:prstGeom>
        </p:spPr>
      </p:pic>
      <p:pic>
        <p:nvPicPr>
          <p:cNvPr id="9" name="Image 8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96000" cy="3445200"/>
          </a:xfrm>
          <a:prstGeom prst="rect">
            <a:avLst/>
          </a:prstGeom>
        </p:spPr>
      </p:pic>
      <p:pic>
        <p:nvPicPr>
          <p:cNvPr id="10" name="Image 9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000" y="0"/>
            <a:ext cx="3024000" cy="34452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080000" y="0"/>
            <a:ext cx="28334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latin typeface="Andy" panose="03080602030302030203" pitchFamily="66" charset="0"/>
              </a:rPr>
              <a:t>Les ruines de l’Abbaye de Villers-la-Ville</a:t>
            </a:r>
          </a:p>
        </p:txBody>
      </p:sp>
      <p:pic>
        <p:nvPicPr>
          <p:cNvPr id="11" name="Image 10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000" y="0"/>
            <a:ext cx="3096000" cy="3443587"/>
          </a:xfrm>
          <a:prstGeom prst="rect">
            <a:avLst/>
          </a:prstGeom>
        </p:spPr>
      </p:pic>
      <p:pic>
        <p:nvPicPr>
          <p:cNvPr id="12" name="Image 11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1548000" cy="344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03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7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20000" cy="1188000"/>
          </a:xfrm>
          <a:prstGeom prst="rect">
            <a:avLst/>
          </a:prstGeom>
        </p:spPr>
      </p:pic>
      <p:pic>
        <p:nvPicPr>
          <p:cNvPr id="6" name="Image 5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000" y="0"/>
            <a:ext cx="3096000" cy="1720800"/>
          </a:xfrm>
          <a:prstGeom prst="rect">
            <a:avLst/>
          </a:prstGeom>
        </p:spPr>
      </p:pic>
      <p:pic>
        <p:nvPicPr>
          <p:cNvPr id="7" name="Image 6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000" y="1692000"/>
            <a:ext cx="3060000" cy="1764000"/>
          </a:xfrm>
          <a:prstGeom prst="rect">
            <a:avLst/>
          </a:prstGeom>
        </p:spPr>
      </p:pic>
      <p:pic>
        <p:nvPicPr>
          <p:cNvPr id="8" name="Image 7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32000"/>
            <a:ext cx="6121343" cy="1224000"/>
          </a:xfrm>
          <a:prstGeom prst="rect">
            <a:avLst/>
          </a:prstGeom>
        </p:spPr>
      </p:pic>
      <p:pic>
        <p:nvPicPr>
          <p:cNvPr id="2" name="Image 1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4000"/>
            <a:ext cx="6120000" cy="1692000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60000" cy="1720800"/>
          </a:xfrm>
          <a:prstGeom prst="rect">
            <a:avLst/>
          </a:prstGeom>
        </p:spPr>
      </p:pic>
      <p:pic>
        <p:nvPicPr>
          <p:cNvPr id="9" name="Image 8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2000"/>
            <a:ext cx="3060000" cy="1764000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0" y="0"/>
            <a:ext cx="26813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latin typeface="Andy" panose="03080602030302030203" pitchFamily="66" charset="0"/>
              </a:rPr>
              <a:t>Le Château de Braine-le-Château</a:t>
            </a:r>
          </a:p>
        </p:txBody>
      </p:sp>
    </p:spTree>
    <p:extLst>
      <p:ext uri="{BB962C8B-B14F-4D97-AF65-F5344CB8AC3E}">
        <p14:creationId xmlns:p14="http://schemas.microsoft.com/office/powerpoint/2010/main" val="70926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7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752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00" y="421200"/>
            <a:ext cx="4896000" cy="259200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999" y="792000"/>
            <a:ext cx="3715200" cy="1800000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000" y="1224000"/>
            <a:ext cx="2520000" cy="936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33854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latin typeface="Andy" panose="03080602030302030203" pitchFamily="66" charset="0"/>
              </a:rPr>
              <a:t>Le Barrage de l'Eau d'Heure à Cerfontaine</a:t>
            </a:r>
          </a:p>
        </p:txBody>
      </p:sp>
    </p:spTree>
    <p:extLst>
      <p:ext uri="{BB962C8B-B14F-4D97-AF65-F5344CB8AC3E}">
        <p14:creationId xmlns:p14="http://schemas.microsoft.com/office/powerpoint/2010/main" val="3424087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58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586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27935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latin typeface="Andy" panose="03080602030302030203" pitchFamily="66" charset="0"/>
              </a:rPr>
              <a:t>Le Château-fort d'</a:t>
            </a:r>
            <a:r>
              <a:rPr lang="fr-FR" sz="1100" dirty="0" err="1">
                <a:latin typeface="Andy" panose="03080602030302030203" pitchFamily="66" charset="0"/>
              </a:rPr>
              <a:t>Écaussinnes</a:t>
            </a:r>
            <a:endParaRPr lang="fr-FR" sz="11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7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isocèle 1"/>
          <p:cNvSpPr/>
          <p:nvPr/>
        </p:nvSpPr>
        <p:spPr>
          <a:xfrm rot="10800000">
            <a:off x="0" y="0"/>
            <a:ext cx="6120000" cy="3452400"/>
          </a:xfrm>
          <a:prstGeom prst="triangle">
            <a:avLst/>
          </a:prstGeom>
          <a:blipFill dpi="0" rotWithShape="0">
            <a:blip r:embed="rId3"/>
            <a:srcRect/>
            <a:stretch>
              <a:fillRect l="2" r="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/>
          </a:p>
        </p:txBody>
      </p:sp>
      <p:sp>
        <p:nvSpPr>
          <p:cNvPr id="3" name="Triangle rectangle 2"/>
          <p:cNvSpPr>
            <a:spLocks noChangeAspect="1"/>
          </p:cNvSpPr>
          <p:nvPr/>
        </p:nvSpPr>
        <p:spPr>
          <a:xfrm>
            <a:off x="0" y="0"/>
            <a:ext cx="3060000" cy="3445200"/>
          </a:xfrm>
          <a:prstGeom prst="rt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/>
          </a:p>
        </p:txBody>
      </p:sp>
      <p:sp>
        <p:nvSpPr>
          <p:cNvPr id="4" name="Triangle rectangle 3"/>
          <p:cNvSpPr>
            <a:spLocks/>
          </p:cNvSpPr>
          <p:nvPr/>
        </p:nvSpPr>
        <p:spPr>
          <a:xfrm flipH="1">
            <a:off x="3059759" y="0"/>
            <a:ext cx="3060000" cy="3444912"/>
          </a:xfrm>
          <a:prstGeom prst="rtTriangle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/>
          </a:p>
        </p:txBody>
      </p:sp>
      <p:sp>
        <p:nvSpPr>
          <p:cNvPr id="5" name="ZoneTexte 4"/>
          <p:cNvSpPr txBox="1"/>
          <p:nvPr/>
        </p:nvSpPr>
        <p:spPr>
          <a:xfrm>
            <a:off x="0" y="0"/>
            <a:ext cx="219949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latin typeface="Andy" panose="03080602030302030203" pitchFamily="66" charset="0"/>
              </a:rPr>
              <a:t>Les ruines d l'Abbaye d'Aulne</a:t>
            </a:r>
          </a:p>
        </p:txBody>
      </p:sp>
    </p:spTree>
    <p:extLst>
      <p:ext uri="{BB962C8B-B14F-4D97-AF65-F5344CB8AC3E}">
        <p14:creationId xmlns:p14="http://schemas.microsoft.com/office/powerpoint/2010/main" val="255035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332000" cy="861228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861227"/>
            <a:ext cx="1332000" cy="861228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722455"/>
            <a:ext cx="1332000" cy="861228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2583683"/>
            <a:ext cx="1332000" cy="861228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782509" y="-1"/>
            <a:ext cx="1368000" cy="5564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82509" y="861227"/>
            <a:ext cx="1368000" cy="861228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782509" y="1722455"/>
            <a:ext cx="1368000" cy="874478"/>
          </a:xfrm>
          <a:prstGeom prst="rect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782509" y="2583683"/>
            <a:ext cx="1368000" cy="861228"/>
          </a:xfrm>
          <a:prstGeom prst="rect">
            <a:avLst/>
          </a:prstGeom>
          <a:blipFill dpi="0" rotWithShape="0">
            <a:blip r:embed="rId9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32000" y="0"/>
            <a:ext cx="3456000" cy="847978"/>
          </a:xfrm>
          <a:prstGeom prst="rect">
            <a:avLst/>
          </a:prstGeom>
          <a:blipFill dpi="0" rotWithShape="0">
            <a:blip r:embed="rId10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332000" y="847978"/>
            <a:ext cx="3456000" cy="874478"/>
          </a:xfrm>
          <a:prstGeom prst="rect">
            <a:avLst/>
          </a:prstGeom>
          <a:blipFill dpi="0" rotWithShape="0">
            <a:blip r:embed="rId11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332000" y="1722455"/>
            <a:ext cx="3456000" cy="874478"/>
          </a:xfrm>
          <a:prstGeom prst="rect">
            <a:avLst/>
          </a:prstGeom>
          <a:blipFill dpi="0" rotWithShape="0">
            <a:blip r:embed="rId1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332000" y="2596933"/>
            <a:ext cx="3456000" cy="847978"/>
          </a:xfrm>
          <a:prstGeom prst="rect">
            <a:avLst/>
          </a:prstGeom>
          <a:blipFill dpi="0" rotWithShape="0">
            <a:blip r:embed="rId1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782509" y="-1"/>
            <a:ext cx="1368000" cy="861228"/>
          </a:xfrm>
          <a:prstGeom prst="rect">
            <a:avLst/>
          </a:prstGeom>
          <a:blipFill dpi="0" rotWithShape="0">
            <a:blip r:embed="rId14"/>
            <a:srcRect/>
            <a:stretch>
              <a:fillRect t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5">
              <a:solidFill>
                <a:prstClr val="white"/>
              </a:solidFill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0" y="0"/>
            <a:ext cx="15181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100" dirty="0">
                <a:latin typeface="Andy" panose="03080602030302030203" pitchFamily="66" charset="0"/>
              </a:rPr>
              <a:t>Le Château de </a:t>
            </a:r>
            <a:r>
              <a:rPr lang="fr-BE" sz="1100" dirty="0" err="1">
                <a:latin typeface="Andy" panose="03080602030302030203" pitchFamily="66" charset="0"/>
              </a:rPr>
              <a:t>Jehay</a:t>
            </a:r>
            <a:endParaRPr lang="fr-FR" sz="11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38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4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75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16" grpId="0"/>
      <p:bldP spid="16" grpId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12" grpId="0" animBg="1"/>
      <p:bldP spid="25" grpId="0" animBg="1"/>
      <p:bldP spid="26" grpId="0" animBg="1"/>
      <p:bldP spid="27" grpId="0" animBg="1"/>
      <p:bldP spid="22" grpId="0" animBg="1"/>
      <p:bldP spid="22" grpId="1" animBg="1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iangle rectangle 2"/>
          <p:cNvSpPr/>
          <p:nvPr/>
        </p:nvSpPr>
        <p:spPr>
          <a:xfrm rot="10800000">
            <a:off x="12631" y="-1"/>
            <a:ext cx="6094844" cy="3444875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37">
              <a:solidFill>
                <a:prstClr val="white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297767" y="50941"/>
            <a:ext cx="184731" cy="2509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sz="1031" dirty="0">
              <a:solidFill>
                <a:schemeClr val="bg1"/>
              </a:solidFill>
            </a:endParaRPr>
          </a:p>
        </p:txBody>
      </p:sp>
      <p:pic>
        <p:nvPicPr>
          <p:cNvPr id="5" name="Image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7" name="Image 6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56000" cy="34452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" y="0"/>
            <a:ext cx="18581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Site archéologique d'</a:t>
            </a:r>
            <a:r>
              <a:rPr lang="fr-FR" sz="1100" dirty="0" err="1">
                <a:solidFill>
                  <a:srgbClr val="FFFF00"/>
                </a:solidFill>
                <a:latin typeface="Andy" panose="03080602030302030203" pitchFamily="66" charset="0"/>
              </a:rPr>
              <a:t>Aubechies</a:t>
            </a:r>
            <a:endParaRPr lang="fr-FR" sz="11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56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0" y="0"/>
            <a:ext cx="19080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100" dirty="0">
                <a:latin typeface="Andy" panose="03080602030302030203" pitchFamily="66" charset="0"/>
              </a:rPr>
              <a:t>Les Remparts de Binche</a:t>
            </a:r>
            <a:endParaRPr lang="fr-FR" sz="11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50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1"/>
            <a:ext cx="6120000" cy="344375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67" y="423989"/>
            <a:ext cx="4610882" cy="255818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798" y="847978"/>
            <a:ext cx="3100421" cy="173623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153" y="1280580"/>
            <a:ext cx="1563460" cy="875538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2323121" cy="261610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fr-FR" sz="1100" dirty="0">
                <a:latin typeface="Andy" panose="03080602030302030203" pitchFamily="66" charset="0"/>
              </a:rPr>
              <a:t>La Tour Salamandre de Beaumont</a:t>
            </a:r>
          </a:p>
        </p:txBody>
      </p:sp>
    </p:spTree>
    <p:extLst>
      <p:ext uri="{BB962C8B-B14F-4D97-AF65-F5344CB8AC3E}">
        <p14:creationId xmlns:p14="http://schemas.microsoft.com/office/powerpoint/2010/main" val="341140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60000" cy="1721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720800"/>
            <a:ext cx="3060000" cy="1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0000" y="331"/>
            <a:ext cx="3060000" cy="1721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9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759" y="1720799"/>
            <a:ext cx="3060000" cy="1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0" y="0"/>
            <a:ext cx="1604113" cy="261610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BE" sz="1100" dirty="0">
                <a:latin typeface="Andy" panose="03080602030302030203" pitchFamily="66" charset="0"/>
              </a:rPr>
              <a:t>Le Château de </a:t>
            </a:r>
            <a:r>
              <a:rPr lang="fr-BE" sz="1100" dirty="0" err="1">
                <a:latin typeface="Andy" panose="03080602030302030203" pitchFamily="66" charset="0"/>
              </a:rPr>
              <a:t>Fernelmont</a:t>
            </a:r>
            <a:endParaRPr lang="fr-FR" sz="11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53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4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4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4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4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4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4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"/>
            <a:ext cx="6120000" cy="34452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753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0"/>
            <a:ext cx="24850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La Pierre qui tourne de </a:t>
            </a:r>
            <a:r>
              <a:rPr lang="fr-FR" sz="1100" dirty="0" err="1">
                <a:solidFill>
                  <a:schemeClr val="bg1"/>
                </a:solidFill>
                <a:latin typeface="Andy" panose="03080602030302030203" pitchFamily="66" charset="0"/>
              </a:rPr>
              <a:t>Sautin</a:t>
            </a:r>
            <a:r>
              <a:rPr 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7815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46445" cy="344520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000" y="0"/>
            <a:ext cx="2199444" cy="344520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000" y="0"/>
            <a:ext cx="2124000" cy="344491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000" y="0"/>
            <a:ext cx="3060000" cy="34452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47422" cy="344358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14468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latin typeface="Andy" panose="03080602030302030203" pitchFamily="66" charset="0"/>
              </a:rPr>
              <a:t>Le Château de Roisin</a:t>
            </a:r>
          </a:p>
        </p:txBody>
      </p:sp>
    </p:spTree>
    <p:extLst>
      <p:ext uri="{BB962C8B-B14F-4D97-AF65-F5344CB8AC3E}">
        <p14:creationId xmlns:p14="http://schemas.microsoft.com/office/powerpoint/2010/main" val="2155891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2037600" cy="3445200"/>
          </a:xfrm>
          <a:prstGeom prst="rect">
            <a:avLst/>
          </a:prstGeom>
        </p:spPr>
      </p:pic>
      <p:pic>
        <p:nvPicPr>
          <p:cNvPr id="8" name="Image 7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587"/>
          </a:xfrm>
          <a:prstGeom prst="rect">
            <a:avLst/>
          </a:prstGeom>
        </p:spPr>
      </p:pic>
      <p:pic>
        <p:nvPicPr>
          <p:cNvPr id="9" name="Image 8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735" y="-2"/>
            <a:ext cx="2106000" cy="3444912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0" y="0"/>
            <a:ext cx="14536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La Citadelle de Dinant</a:t>
            </a:r>
          </a:p>
        </p:txBody>
      </p:sp>
    </p:spTree>
    <p:extLst>
      <p:ext uri="{BB962C8B-B14F-4D97-AF65-F5344CB8AC3E}">
        <p14:creationId xmlns:p14="http://schemas.microsoft.com/office/powerpoint/2010/main" val="353292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rectangle 1"/>
          <p:cNvSpPr/>
          <p:nvPr/>
        </p:nvSpPr>
        <p:spPr>
          <a:xfrm>
            <a:off x="-1" y="1722455"/>
            <a:ext cx="1548000" cy="1722456"/>
          </a:xfrm>
          <a:prstGeom prst="rtTriangle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43657"/>
            <a:endParaRPr lang="fr-FR" sz="874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10800000">
            <a:off x="4248000" y="-13251"/>
            <a:ext cx="1872000" cy="1748955"/>
          </a:xfrm>
          <a:prstGeom prst="rt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43657"/>
            <a:endParaRPr lang="fr-FR" sz="874" dirty="0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0800000" flipV="1">
            <a:off x="4500000" y="1695956"/>
            <a:ext cx="1620000" cy="1748955"/>
          </a:xfrm>
          <a:prstGeom prst="rtTriangle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43657"/>
            <a:endParaRPr lang="fr-FR" sz="874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flipV="1">
            <a:off x="0" y="-1"/>
            <a:ext cx="1800000" cy="1722456"/>
          </a:xfrm>
          <a:prstGeom prst="rtTriangle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43657"/>
            <a:endParaRPr lang="fr-FR" sz="874">
              <a:solidFill>
                <a:prstClr val="white"/>
              </a:solidFill>
            </a:endParaRPr>
          </a:p>
        </p:txBody>
      </p:sp>
      <p:sp>
        <p:nvSpPr>
          <p:cNvPr id="6" name="Pentagone 5"/>
          <p:cNvSpPr/>
          <p:nvPr/>
        </p:nvSpPr>
        <p:spPr>
          <a:xfrm>
            <a:off x="3060000" y="0"/>
            <a:ext cx="3073921" cy="3444912"/>
          </a:xfrm>
          <a:prstGeom prst="homePlate">
            <a:avLst/>
          </a:prstGeom>
          <a:blipFill dpi="0" rotWithShape="0">
            <a:blip r:embed="rId7"/>
            <a:srcRect/>
            <a:stretch>
              <a:fillRect r="9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43657"/>
            <a:endParaRPr lang="fr-FR" sz="874">
              <a:solidFill>
                <a:prstClr val="white"/>
              </a:solidFill>
            </a:endParaRPr>
          </a:p>
        </p:txBody>
      </p:sp>
      <p:sp>
        <p:nvSpPr>
          <p:cNvPr id="7" name="Pentagone 6"/>
          <p:cNvSpPr/>
          <p:nvPr/>
        </p:nvSpPr>
        <p:spPr>
          <a:xfrm rot="10800000">
            <a:off x="0" y="0"/>
            <a:ext cx="3073921" cy="3444912"/>
          </a:xfrm>
          <a:prstGeom prst="homePlate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43657"/>
            <a:endParaRPr lang="fr-FR" sz="874">
              <a:solidFill>
                <a:prstClr val="white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" y="0"/>
            <a:ext cx="31786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latin typeface="Andy" panose="03080602030302030203" pitchFamily="66" charset="0"/>
              </a:rPr>
              <a:t>Le château de Burg-</a:t>
            </a:r>
            <a:r>
              <a:rPr lang="fr-FR" sz="1100" dirty="0" err="1">
                <a:latin typeface="Andy" panose="03080602030302030203" pitchFamily="66" charset="0"/>
              </a:rPr>
              <a:t>Reuland</a:t>
            </a:r>
            <a:endParaRPr lang="fr-FR" sz="11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81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60000" cy="1721793"/>
          </a:xfrm>
          <a:prstGeom prst="rect">
            <a:avLst/>
          </a:prstGeom>
        </p:spPr>
      </p:pic>
      <p:pic>
        <p:nvPicPr>
          <p:cNvPr id="10" name="Image 9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0800"/>
            <a:ext cx="3060000" cy="1724400"/>
          </a:xfrm>
          <a:prstGeom prst="rect">
            <a:avLst/>
          </a:prstGeom>
        </p:spPr>
      </p:pic>
      <p:pic>
        <p:nvPicPr>
          <p:cNvPr id="11" name="Image 10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13" y="0"/>
            <a:ext cx="3060000" cy="17208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760" y="1720800"/>
            <a:ext cx="3052035" cy="1724400"/>
          </a:xfrm>
          <a:prstGeom prst="rect">
            <a:avLst/>
          </a:prstGeom>
        </p:spPr>
      </p:pic>
      <p:pic>
        <p:nvPicPr>
          <p:cNvPr id="9" name="Image 8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0"/>
            <a:ext cx="6192000" cy="3443586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0" y="0"/>
            <a:ext cx="2199497" cy="273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78" dirty="0">
                <a:solidFill>
                  <a:srgbClr val="FFFF00"/>
                </a:solidFill>
                <a:latin typeface="Andy" panose="03080602030302030203" pitchFamily="66" charset="0"/>
              </a:rPr>
              <a:t>Le Moulin Joli à </a:t>
            </a:r>
            <a:r>
              <a:rPr lang="fr-FR" sz="1178" dirty="0" err="1">
                <a:solidFill>
                  <a:srgbClr val="FFFF00"/>
                </a:solidFill>
                <a:latin typeface="Andy" panose="03080602030302030203" pitchFamily="66" charset="0"/>
              </a:rPr>
              <a:t>Corbion</a:t>
            </a:r>
            <a:endParaRPr lang="fr-FR" sz="1178" baseline="300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57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69735" cy="3444875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674000" cy="3455013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809" y="-1"/>
            <a:ext cx="1661466" cy="3444875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781" y="-1"/>
            <a:ext cx="1661466" cy="3444875"/>
          </a:xfrm>
          <a:prstGeom prst="rect">
            <a:avLst/>
          </a:prstGeom>
        </p:spPr>
      </p:pic>
      <p:pic>
        <p:nvPicPr>
          <p:cNvPr id="18" name="Image 17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502" y="-1"/>
            <a:ext cx="1682707" cy="3444912"/>
          </a:xfrm>
          <a:prstGeom prst="rect">
            <a:avLst/>
          </a:prstGeom>
        </p:spPr>
      </p:pic>
      <p:pic>
        <p:nvPicPr>
          <p:cNvPr id="20" name="Image 19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610" y="-1"/>
            <a:ext cx="1669457" cy="3438043"/>
          </a:xfrm>
          <a:prstGeom prst="rect">
            <a:avLst/>
          </a:prstGeom>
        </p:spPr>
      </p:pic>
      <p:pic>
        <p:nvPicPr>
          <p:cNvPr id="21" name="Image 20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697" y="-37"/>
            <a:ext cx="684000" cy="3444912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0" y="0"/>
            <a:ext cx="1660554" cy="273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78" dirty="0">
                <a:latin typeface="Andy" panose="03080602030302030203" pitchFamily="66" charset="0"/>
              </a:rPr>
              <a:t>La Citadelle de Namur</a:t>
            </a:r>
          </a:p>
        </p:txBody>
      </p:sp>
    </p:spTree>
    <p:extLst>
      <p:ext uri="{BB962C8B-B14F-4D97-AF65-F5344CB8AC3E}">
        <p14:creationId xmlns:p14="http://schemas.microsoft.com/office/powerpoint/2010/main" val="84205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03014" y="0"/>
            <a:ext cx="203902" cy="1946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5" dirty="0"/>
              <a:t> </a:t>
            </a:r>
          </a:p>
        </p:txBody>
      </p:sp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912"/>
          </a:xfrm>
          <a:prstGeom prst="rect">
            <a:avLst/>
          </a:prstGeom>
        </p:spPr>
      </p:pic>
      <p:pic>
        <p:nvPicPr>
          <p:cNvPr id="8" name="Image 7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0" y="0"/>
            <a:ext cx="1101969" cy="273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78" dirty="0">
                <a:latin typeface="Andy" panose="03080602030302030203" pitchFamily="66" charset="0"/>
              </a:rPr>
              <a:t>Le Fort de Huy</a:t>
            </a:r>
          </a:p>
        </p:txBody>
      </p:sp>
    </p:spTree>
    <p:extLst>
      <p:ext uri="{BB962C8B-B14F-4D97-AF65-F5344CB8AC3E}">
        <p14:creationId xmlns:p14="http://schemas.microsoft.com/office/powerpoint/2010/main" val="329523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0" y="0"/>
            <a:ext cx="2362824" cy="261610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fr-FR" sz="1100" dirty="0">
                <a:latin typeface="Andy" panose="03080602030302030203" pitchFamily="66" charset="0"/>
              </a:rPr>
              <a:t>Le Trou des Fées de </a:t>
            </a:r>
            <a:r>
              <a:rPr lang="fr-FR" sz="1100" dirty="0" err="1">
                <a:latin typeface="Andy" panose="03080602030302030203" pitchFamily="66" charset="0"/>
              </a:rPr>
              <a:t>Chassepierre</a:t>
            </a:r>
            <a:endParaRPr lang="fr-FR" sz="11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96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4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97697" y="-1"/>
            <a:ext cx="648000" cy="3444912"/>
          </a:xfrm>
          <a:prstGeom prst="rect">
            <a:avLst/>
          </a:prstGeom>
          <a:blipFill dpi="0" rotWithShape="0">
            <a:blip r:embed="rId3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70968"/>
            <a:endParaRPr lang="fr-FR" sz="1942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88212" y="-37"/>
            <a:ext cx="609484" cy="3444912"/>
          </a:xfrm>
          <a:prstGeom prst="rect">
            <a:avLst/>
          </a:prstGeom>
          <a:blipFill dpi="0" rotWithShape="0">
            <a:blip r:embed="rId4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70968"/>
            <a:endParaRPr lang="fr-FR" sz="1942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278728" y="-37"/>
            <a:ext cx="609484" cy="3444912"/>
          </a:xfrm>
          <a:prstGeom prst="rect">
            <a:avLst/>
          </a:prstGeom>
          <a:blipFill dpi="0" rotWithShape="0">
            <a:blip r:embed="rId5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70968"/>
            <a:endParaRPr lang="fr-FR" sz="1942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669243" y="-37"/>
            <a:ext cx="609484" cy="3444912"/>
          </a:xfrm>
          <a:prstGeom prst="rect">
            <a:avLst/>
          </a:prstGeom>
          <a:blipFill dpi="0" rotWithShape="0">
            <a:blip r:embed="rId6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70968"/>
            <a:endParaRPr lang="fr-FR" sz="1942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059759" y="-1"/>
            <a:ext cx="609484" cy="3444912"/>
          </a:xfrm>
          <a:prstGeom prst="rect">
            <a:avLst/>
          </a:prstGeom>
          <a:blipFill dpi="0" rotWithShape="0">
            <a:blip r:embed="rId7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70968"/>
            <a:endParaRPr lang="fr-FR" sz="1942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450275" y="-1"/>
            <a:ext cx="609484" cy="3444912"/>
          </a:xfrm>
          <a:prstGeom prst="rect">
            <a:avLst/>
          </a:prstGeom>
          <a:blipFill dpi="0" rotWithShape="0">
            <a:blip r:embed="rId8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70968"/>
            <a:endParaRPr lang="fr-FR" sz="1942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840790" y="-1"/>
            <a:ext cx="609484" cy="3444912"/>
          </a:xfrm>
          <a:prstGeom prst="rect">
            <a:avLst/>
          </a:prstGeom>
          <a:blipFill dpi="0" rotWithShape="0">
            <a:blip r:embed="rId9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70968"/>
            <a:endParaRPr lang="fr-FR" sz="1942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231306" y="-1"/>
            <a:ext cx="609484" cy="3444912"/>
          </a:xfrm>
          <a:prstGeom prst="rect">
            <a:avLst/>
          </a:prstGeom>
          <a:blipFill dpi="0" rotWithShape="0">
            <a:blip r:embed="rId10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70968"/>
            <a:endParaRPr lang="fr-FR" sz="1942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21821" y="-1"/>
            <a:ext cx="609484" cy="3444912"/>
          </a:xfrm>
          <a:prstGeom prst="rect">
            <a:avLst/>
          </a:prstGeom>
          <a:blipFill dpi="0" rotWithShape="0">
            <a:blip r:embed="rId11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70968"/>
            <a:endParaRPr lang="fr-FR" sz="1942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-1"/>
            <a:ext cx="622800" cy="3444912"/>
          </a:xfrm>
          <a:prstGeom prst="rect">
            <a:avLst/>
          </a:prstGeom>
          <a:blipFill dpi="0" rotWithShape="0">
            <a:blip r:embed="rId12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70968"/>
            <a:endParaRPr lang="fr-FR" sz="1942">
              <a:solidFill>
                <a:prstClr val="white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0" y="0"/>
            <a:ext cx="3059758" cy="273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78" dirty="0">
                <a:latin typeface="Andy" panose="03080602030302030203" pitchFamily="66" charset="0"/>
              </a:rPr>
              <a:t>Les ruines du château-fort de </a:t>
            </a:r>
            <a:r>
              <a:rPr lang="fr-FR" sz="1178" dirty="0" err="1">
                <a:latin typeface="Andy" panose="03080602030302030203" pitchFamily="66" charset="0"/>
              </a:rPr>
              <a:t>Logne</a:t>
            </a:r>
            <a:endParaRPr lang="fr-FR" sz="1178" baseline="300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07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4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75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-120875" y="-34899"/>
            <a:ext cx="3657550" cy="48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57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2688311" y="3050834"/>
            <a:ext cx="3498628" cy="399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999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0" y="0"/>
            <a:ext cx="2280138" cy="273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78" dirty="0">
                <a:latin typeface="Andy" panose="03080602030302030203" pitchFamily="66" charset="0"/>
              </a:rPr>
              <a:t>Le Château de </a:t>
            </a:r>
            <a:r>
              <a:rPr lang="fr-FR" sz="1178" dirty="0" err="1">
                <a:latin typeface="Andy" panose="03080602030302030203" pitchFamily="66" charset="0"/>
              </a:rPr>
              <a:t>Lavaux</a:t>
            </a:r>
            <a:r>
              <a:rPr lang="fr-FR" sz="1178" dirty="0">
                <a:latin typeface="Andy" panose="03080602030302030203" pitchFamily="66" charset="0"/>
              </a:rPr>
              <a:t> Sainte Anne.</a:t>
            </a:r>
          </a:p>
        </p:txBody>
      </p:sp>
    </p:spTree>
    <p:extLst>
      <p:ext uri="{BB962C8B-B14F-4D97-AF65-F5344CB8AC3E}">
        <p14:creationId xmlns:p14="http://schemas.microsoft.com/office/powerpoint/2010/main" val="362688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35369" cy="3452400"/>
          </a:xfrm>
          <a:prstGeom prst="rect">
            <a:avLst/>
          </a:prstGeom>
        </p:spPr>
      </p:pic>
      <p:pic>
        <p:nvPicPr>
          <p:cNvPr id="7" name="Image 6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" y="-1"/>
            <a:ext cx="6192000" cy="180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4400"/>
            <a:ext cx="6120000" cy="1722456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0" y="0"/>
            <a:ext cx="3714750" cy="273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78" dirty="0">
                <a:solidFill>
                  <a:srgbClr val="FFFF00"/>
                </a:solidFill>
                <a:latin typeface="Andy" panose="03080602030302030203" pitchFamily="66" charset="0"/>
              </a:rPr>
              <a:t>La Basilique de Cointe et le Monument Interallié de Liège</a:t>
            </a:r>
          </a:p>
        </p:txBody>
      </p:sp>
    </p:spTree>
    <p:extLst>
      <p:ext uri="{BB962C8B-B14F-4D97-AF65-F5344CB8AC3E}">
        <p14:creationId xmlns:p14="http://schemas.microsoft.com/office/powerpoint/2010/main" val="367902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1"/>
            <a:ext cx="3060000" cy="1721793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0800"/>
            <a:ext cx="3060000" cy="1724400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759" y="561"/>
            <a:ext cx="3060000" cy="1721793"/>
          </a:xfrm>
          <a:prstGeom prst="rect">
            <a:avLst/>
          </a:prstGeom>
        </p:spPr>
      </p:pic>
      <p:pic>
        <p:nvPicPr>
          <p:cNvPr id="9" name="Image 8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759" y="1720800"/>
            <a:ext cx="3060000" cy="17244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2124000" y="0"/>
            <a:ext cx="26927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100" dirty="0">
                <a:latin typeface="Andy" panose="03080602030302030203" pitchFamily="66" charset="0"/>
              </a:rPr>
              <a:t>Le Château de </a:t>
            </a:r>
            <a:r>
              <a:rPr lang="fr-BE" sz="1100" dirty="0" err="1">
                <a:latin typeface="Andy" panose="03080602030302030203" pitchFamily="66" charset="0"/>
              </a:rPr>
              <a:t>Reinhardstein</a:t>
            </a:r>
            <a:r>
              <a:rPr lang="fr-BE" sz="1100" dirty="0">
                <a:latin typeface="Andy" panose="03080602030302030203" pitchFamily="66" charset="0"/>
              </a:rPr>
              <a:t> (</a:t>
            </a:r>
            <a:r>
              <a:rPr lang="fr-FR" sz="1100" dirty="0">
                <a:latin typeface="Andy" panose="03080602030302030203" pitchFamily="66" charset="0"/>
              </a:rPr>
              <a:t>Hautes-Fagnes)</a:t>
            </a:r>
          </a:p>
        </p:txBody>
      </p:sp>
    </p:spTree>
    <p:extLst>
      <p:ext uri="{BB962C8B-B14F-4D97-AF65-F5344CB8AC3E}">
        <p14:creationId xmlns:p14="http://schemas.microsoft.com/office/powerpoint/2010/main" val="230141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0000" cy="3507779"/>
          </a:xfrm>
          <a:prstGeom prst="rect">
            <a:avLst/>
          </a:prstGeom>
        </p:spPr>
      </p:pic>
      <p:pic>
        <p:nvPicPr>
          <p:cNvPr id="11" name="Image 10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41703" cy="344491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673" y="-1"/>
            <a:ext cx="1821516" cy="344487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775" y="-1"/>
            <a:ext cx="1229767" cy="3444875"/>
          </a:xfrm>
          <a:prstGeom prst="rect">
            <a:avLst/>
          </a:prstGeom>
        </p:spPr>
      </p:pic>
      <p:pic>
        <p:nvPicPr>
          <p:cNvPr id="14" name="Image 13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760" y="-1"/>
            <a:ext cx="1854953" cy="3444875"/>
          </a:xfrm>
          <a:prstGeom prst="rect">
            <a:avLst/>
          </a:prstGeom>
        </p:spPr>
      </p:pic>
      <p:pic>
        <p:nvPicPr>
          <p:cNvPr id="15" name="Image 14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729" y="-1"/>
            <a:ext cx="1881452" cy="3444912"/>
          </a:xfrm>
          <a:prstGeom prst="rect">
            <a:avLst/>
          </a:prstGeom>
        </p:spPr>
      </p:pic>
      <p:pic>
        <p:nvPicPr>
          <p:cNvPr id="16" name="Image 15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697" y="-1"/>
            <a:ext cx="673200" cy="3444912"/>
          </a:xfrm>
          <a:prstGeom prst="rect">
            <a:avLst/>
          </a:prstGeom>
        </p:spPr>
      </p:pic>
      <p:sp>
        <p:nvSpPr>
          <p:cNvPr id="17" name="ZoneTexte 16"/>
          <p:cNvSpPr txBox="1"/>
          <p:nvPr/>
        </p:nvSpPr>
        <p:spPr>
          <a:xfrm>
            <a:off x="6009" y="8835"/>
            <a:ext cx="3444761" cy="273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78" dirty="0">
                <a:latin typeface="Andy" panose="03080602030302030203" pitchFamily="66" charset="0"/>
              </a:rPr>
              <a:t>Les ruines du château de La Roche en Ardenne</a:t>
            </a:r>
          </a:p>
        </p:txBody>
      </p:sp>
    </p:spTree>
    <p:extLst>
      <p:ext uri="{BB962C8B-B14F-4D97-AF65-F5344CB8AC3E}">
        <p14:creationId xmlns:p14="http://schemas.microsoft.com/office/powerpoint/2010/main" val="1149107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753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-1" y="0"/>
            <a:ext cx="23567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100" dirty="0">
                <a:latin typeface="Andy" panose="03080602030302030203" pitchFamily="66" charset="0"/>
              </a:rPr>
              <a:t> Les ruines de l'Abbaye d'Orval</a:t>
            </a:r>
            <a:endParaRPr lang="fr-FR" sz="11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66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20000" cy="345240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0"/>
            <a:ext cx="6192000" cy="3492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0"/>
            <a:ext cx="31292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latin typeface="Andy" panose="03080602030302030203" pitchFamily="66" charset="0"/>
              </a:rPr>
              <a:t>Le Château-fort de Bouillon</a:t>
            </a:r>
          </a:p>
        </p:txBody>
      </p:sp>
    </p:spTree>
    <p:extLst>
      <p:ext uri="{BB962C8B-B14F-4D97-AF65-F5344CB8AC3E}">
        <p14:creationId xmlns:p14="http://schemas.microsoft.com/office/powerpoint/2010/main" val="275769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60000" cy="1139471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6000"/>
            <a:ext cx="3024000" cy="1153284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32000"/>
            <a:ext cx="3060000" cy="1224000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00"/>
            <a:ext cx="6120000" cy="1728000"/>
          </a:xfrm>
          <a:prstGeom prst="rect">
            <a:avLst/>
          </a:prstGeom>
        </p:spPr>
      </p:pic>
      <p:pic>
        <p:nvPicPr>
          <p:cNvPr id="6" name="Image 5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63620"/>
            <a:ext cx="6048000" cy="1836000"/>
          </a:xfrm>
          <a:prstGeom prst="rect">
            <a:avLst/>
          </a:prstGeom>
        </p:spPr>
      </p:pic>
      <p:pic>
        <p:nvPicPr>
          <p:cNvPr id="8" name="Image 7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759" y="-7620"/>
            <a:ext cx="3060000" cy="1139471"/>
          </a:xfrm>
          <a:prstGeom prst="rect">
            <a:avLst/>
          </a:prstGeom>
        </p:spPr>
      </p:pic>
      <p:pic>
        <p:nvPicPr>
          <p:cNvPr id="17" name="Image 16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000" y="2196000"/>
            <a:ext cx="3312000" cy="1296000"/>
          </a:xfrm>
          <a:prstGeom prst="rect">
            <a:avLst/>
          </a:prstGeom>
        </p:spPr>
      </p:pic>
      <p:pic>
        <p:nvPicPr>
          <p:cNvPr id="18" name="Image 17"/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759" y="1116000"/>
            <a:ext cx="3060000" cy="115200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6010" y="28388"/>
            <a:ext cx="4591703" cy="273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78" dirty="0">
                <a:latin typeface="Andy" panose="03080602030302030203" pitchFamily="66" charset="0"/>
              </a:rPr>
              <a:t>Le Barrage de la </a:t>
            </a:r>
            <a:r>
              <a:rPr lang="fr-FR" sz="1178" dirty="0" err="1">
                <a:latin typeface="Andy" panose="03080602030302030203" pitchFamily="66" charset="0"/>
              </a:rPr>
              <a:t>Gileppe</a:t>
            </a:r>
            <a:r>
              <a:rPr lang="fr-FR" sz="1178" dirty="0">
                <a:latin typeface="Andy" panose="03080602030302030203" pitchFamily="66" charset="0"/>
              </a:rPr>
              <a:t> (Hautes-Fagnes)</a:t>
            </a:r>
          </a:p>
        </p:txBody>
      </p:sp>
    </p:spTree>
    <p:extLst>
      <p:ext uri="{BB962C8B-B14F-4D97-AF65-F5344CB8AC3E}">
        <p14:creationId xmlns:p14="http://schemas.microsoft.com/office/powerpoint/2010/main" val="327427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7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15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1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1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1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2010</TotalTime>
  <Words>196</Words>
  <Application>Microsoft Office PowerPoint</Application>
  <PresentationFormat>Personnalisé</PresentationFormat>
  <Paragraphs>52</Paragraphs>
  <Slides>31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8" baseType="lpstr">
      <vt:lpstr>Algerian</vt:lpstr>
      <vt:lpstr>Andy</vt:lpstr>
      <vt:lpstr>Arial</vt:lpstr>
      <vt:lpstr>Calibri</vt:lpstr>
      <vt:lpstr>Calibri Light</vt:lpstr>
      <vt:lpstr>Harrington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306</cp:revision>
  <dcterms:created xsi:type="dcterms:W3CDTF">2016-03-12T08:16:10Z</dcterms:created>
  <dcterms:modified xsi:type="dcterms:W3CDTF">2024-08-29T09:18:59Z</dcterms:modified>
</cp:coreProperties>
</file>