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0" r:id="rId2"/>
    <p:sldId id="261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59" r:id="rId18"/>
    <p:sldId id="276" r:id="rId19"/>
    <p:sldId id="257" r:id="rId20"/>
    <p:sldId id="258" r:id="rId21"/>
    <p:sldId id="277" r:id="rId22"/>
    <p:sldId id="278" r:id="rId23"/>
    <p:sldId id="280" r:id="rId24"/>
    <p:sldId id="281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8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67C1F-19D9-4DBE-917F-AF3A6DCD8AE9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4D152-8EED-43C6-88CB-69264224C3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724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14D152-8EED-43C6-88CB-69264224C35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183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9721B-AF3E-EB6F-814C-CEA4F0909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F703D69-69F9-D279-96E2-D516A1047D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0FB49B-B71E-C545-B8F8-4DDDE26FE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A8ED67-FED9-3DDF-0C2E-829F46D3F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7DAFD7-B0BF-5548-47AC-DE45DEBF3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39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E2294-E7B0-633A-AA2E-198F9F08B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A3FEBA-6FAE-152E-7B7A-F1AB81547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2AE272-CE6C-F89C-E691-249E3620F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9B46FC-71F5-394E-0752-FCAA4FB71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67EC1B-574C-F11B-55D7-6D2BD4235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29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B12D86-4E5C-D597-6D66-E1130645B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C93C54-85C5-CA83-54C4-2D01517B4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69CA43-7825-E7D6-28F7-9E4681B83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45C10B-5EB5-385C-9BD5-EFAC5ED8A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D8CCAE-5792-957E-B386-3EF69F238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18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AE0BD-9800-77BB-00B0-BC21D55FC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BE821A-3EC3-E224-9BE5-DEAF3B50C9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C6A173-A8EB-714D-1E76-72ED1D752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0BFBB9-0FA1-BEC5-DA5C-C4EA0AC0C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7D1463-6375-1E57-6108-E368B8DA2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E70527-AFD7-E79D-4FFD-AF8871786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44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81CEA-64ED-232F-F9E1-BCB7363CA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8186B0-8B9D-9535-4415-626EEB675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FC0179-B56B-211E-5ADC-DB3E96375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022CDAD-10AC-3340-CE7E-3E61DB040D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4D62110-A6C2-D575-C41C-D87C2DCF2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7FA89E3-A58E-6659-8869-019A49172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51A7A7-08E1-AB9D-0EF3-25D57867F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1D6569F-288C-242E-E177-18CE11009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4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FBB93-1C7D-CF38-0D01-50F3DD594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24E0D9F-4FC6-6A65-E6E7-EE3056E69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EEB3C2E-A4CD-5957-DD4C-8527ABAF8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9DEB0E6-B88D-ED22-6263-8C1617A22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09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1C2DE6-2063-5644-A582-334735FC5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18CFE84-9268-BA48-24B0-CE378EF96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711D52-F42F-04F6-2179-3025F793D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05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8D962-CFB6-4754-CB64-522B1C45B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2DD3F8-D3BF-3107-D67F-EB02139E7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B3491C-A7DF-659D-AD17-68EFFD3497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A1426F-51A5-014A-36ED-3EFA4C9EF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5C9F59-AF0E-F5DB-73FA-597452A06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9E1A03-CF71-9725-991E-DFB5CCF77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1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7E1C85-94D3-4316-A40F-4A47EC31D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E112DCA-5E89-3522-6E01-80026F23BA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402286F-5771-8B84-A247-0EA8F54CB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6FED4F-ABE9-FC75-DB05-E9BA9E35F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B0E9F53-AC79-1D47-787F-F7BD3E38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042FA1-3DC2-825F-8B7F-1CAAB39F7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16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6D8313-A1DD-E246-4726-24E50AF1B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A7771C-809A-F62C-1CF7-2CD4AFDCFF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218C41-E185-BEF2-9F8D-587D54C7F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2D9C3A-81B4-3333-9043-CA66FE099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967563-0255-EC40-4CEB-9302DF68D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51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050F54B-3A4C-60FE-E6FF-395B03863D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78B255-EAF9-80A2-B448-0C1E61639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9810ED-A754-7FDF-384D-C593DEE1D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EB76D1-AA27-A78C-97F7-13CF41591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DCB8F0-ED74-74C4-9889-218E50150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09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3DD887-78F8-A3AF-18F5-A399EDBAD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A37332-E80C-9510-4086-E79132BF9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7C7627-B3CB-7C92-04ED-6C51701ACF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F620B5-CCCD-40EE-80A1-41B2A0306671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DB88C9-28E0-A19E-18C4-012D72D40B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6E23B6-05E4-7092-9E45-A0C7305516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12E78A-4642-4ED3-9E22-E8A28242D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0ACEAD-DE86-43AD-B194-2DA56DFCD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BA685753-50A5-43F4-15BC-DA107CBDD8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13" y="308758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FA28E0-7734-077E-FA68-C9611FC26DD0}"/>
              </a:ext>
            </a:extLst>
          </p:cNvPr>
          <p:cNvSpPr txBox="1"/>
          <p:nvPr/>
        </p:nvSpPr>
        <p:spPr>
          <a:xfrm>
            <a:off x="3723698" y="249242"/>
            <a:ext cx="8027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Kazan – Kremlin - Russie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65EA90E-A4BF-8FBD-EF26-D1B243C1D0C5}"/>
              </a:ext>
            </a:extLst>
          </p:cNvPr>
          <p:cNvSpPr txBox="1"/>
          <p:nvPr/>
        </p:nvSpPr>
        <p:spPr>
          <a:xfrm>
            <a:off x="496000" y="6027003"/>
            <a:ext cx="11426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Vue extérieure du Kremlin de Kazan, en Russie. Au premier plan : une entrée de la station de métro Kremlyovskaya.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74127F6-7A9E-47E4-147C-2A9C905AAD87}"/>
              </a:ext>
            </a:extLst>
          </p:cNvPr>
          <p:cNvSpPr txBox="1"/>
          <p:nvPr/>
        </p:nvSpPr>
        <p:spPr>
          <a:xfrm>
            <a:off x="8558150" y="4612250"/>
            <a:ext cx="36338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Cliquez Gauche pps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91727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  <p:sndAc>
          <p:stSnd loop="1">
            <p:snd r:embed="rId2" name="Jules Massenet - Meditation from Thais for Violin and Piano.wav"/>
          </p:stSnd>
        </p:sndAc>
      </p:transition>
    </mc:Choice>
    <mc:Fallback>
      <p:transition spd="slow">
        <p:fade/>
        <p:sndAc>
          <p:stSnd loop="1">
            <p:snd r:embed="rId2" name="Jules Massenet - Meditation from Thais for Violin and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F137A7-8326-5648-408E-29E42C318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1823C3-DA3D-A462-19E4-3AA71A9BE3C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Le kremlin de Kazan (en russe : </a:t>
            </a:r>
            <a:r>
              <a:rPr lang="az-Cyrl-AZ" sz="4400" b="1" dirty="0"/>
              <a:t>Казанский кремль , </a:t>
            </a:r>
            <a:r>
              <a:rPr lang="fr-FR" sz="4400" b="1" dirty="0" err="1"/>
              <a:t>Kazanski</a:t>
            </a:r>
            <a:r>
              <a:rPr lang="fr-FR" sz="4400" b="1" dirty="0"/>
              <a:t> kreml' ; en tatar : </a:t>
            </a:r>
            <a:r>
              <a:rPr lang="az-Cyrl-AZ" sz="4400" b="1" dirty="0"/>
              <a:t>Казан кирмәне, </a:t>
            </a:r>
            <a:r>
              <a:rPr lang="fr-FR" sz="4400" b="1" dirty="0" err="1"/>
              <a:t>Qazan</a:t>
            </a:r>
            <a:r>
              <a:rPr lang="fr-FR" sz="4400" b="1" dirty="0"/>
              <a:t> </a:t>
            </a:r>
            <a:r>
              <a:rPr lang="fr-FR" sz="4400" b="1" dirty="0" err="1"/>
              <a:t>kirmäne</a:t>
            </a:r>
            <a:r>
              <a:rPr lang="fr-FR" sz="4400" b="1" dirty="0"/>
              <a:t>) est le kremlin historique principal du Tatarstan, dans la ville de Kazan. </a:t>
            </a:r>
          </a:p>
        </p:txBody>
      </p:sp>
    </p:spTree>
    <p:extLst>
      <p:ext uri="{BB962C8B-B14F-4D97-AF65-F5344CB8AC3E}">
        <p14:creationId xmlns:p14="http://schemas.microsoft.com/office/powerpoint/2010/main" val="347944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014FF1-3D4E-C6D6-2036-0A900F314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hotographie aérienne, ciel&#10;&#10;Le contenu généré par l’IA peut être incorrect.">
            <a:extLst>
              <a:ext uri="{FF2B5EF4-FFF2-40B4-BE49-F238E27FC236}">
                <a16:creationId xmlns:a16="http://schemas.microsoft.com/office/drawing/2014/main" id="{621522E3-B630-DE90-7BB6-C14E6C6D9A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347" y="369000"/>
            <a:ext cx="919436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EE5C00-DFAB-6C89-246A-59A5050CC4BB}"/>
              </a:ext>
            </a:extLst>
          </p:cNvPr>
          <p:cNvSpPr txBox="1"/>
          <p:nvPr/>
        </p:nvSpPr>
        <p:spPr>
          <a:xfrm>
            <a:off x="4904508" y="5878286"/>
            <a:ext cx="839585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Kremlin de Kazan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46 langues</a:t>
            </a:r>
          </a:p>
          <a:p>
            <a:r>
              <a:rPr lang="fr-FR" dirty="0">
                <a:solidFill>
                  <a:schemeClr val="bg1"/>
                </a:solidFill>
              </a:rPr>
              <a:t>Ajouter un sujet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6 ⁄ 34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dirty="0">
                <a:solidFill>
                  <a:schemeClr val="bg1"/>
                </a:solidFill>
              </a:rPr>
              <a:t>Kazan Kremlin</a:t>
            </a:r>
          </a:p>
        </p:txBody>
      </p:sp>
    </p:spTree>
    <p:extLst>
      <p:ext uri="{BB962C8B-B14F-4D97-AF65-F5344CB8AC3E}">
        <p14:creationId xmlns:p14="http://schemas.microsoft.com/office/powerpoint/2010/main" val="127248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C27C25-7567-01CD-8D96-D02786AD5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ie navigable&#10;&#10;Le contenu généré par l’IA peut être incorrect.">
            <a:extLst>
              <a:ext uri="{FF2B5EF4-FFF2-40B4-BE49-F238E27FC236}">
                <a16:creationId xmlns:a16="http://schemas.microsoft.com/office/drawing/2014/main" id="{30EA282A-4348-7A8D-11AA-23064312E5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127" y="462375"/>
            <a:ext cx="10548000" cy="5933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046942-1B33-3D7C-4A2E-1D20475DCC24}"/>
              </a:ext>
            </a:extLst>
          </p:cNvPr>
          <p:cNvSpPr txBox="1"/>
          <p:nvPr/>
        </p:nvSpPr>
        <p:spPr>
          <a:xfrm>
            <a:off x="3621974" y="5933960"/>
            <a:ext cx="9636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Vue extérieure du Kremlin de Kazan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99E3A-42EE-295F-C3FE-D3D7C8D97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E1B4D0DA-6DDA-09C7-8A5B-8607868D6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CEF8F-7BA9-28A7-E86C-3DEA46308C44}"/>
              </a:ext>
            </a:extLst>
          </p:cNvPr>
          <p:cNvSpPr txBox="1"/>
          <p:nvPr/>
        </p:nvSpPr>
        <p:spPr>
          <a:xfrm>
            <a:off x="2683824" y="6211566"/>
            <a:ext cx="8823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photo d'un objet patrimonial culturel en Russie,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9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9E1DA6-4069-9180-AA2A-9705832A8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epère&#10;&#10;Le contenu généré par l’IA peut être incorrect.">
            <a:extLst>
              <a:ext uri="{FF2B5EF4-FFF2-40B4-BE49-F238E27FC236}">
                <a16:creationId xmlns:a16="http://schemas.microsoft.com/office/drawing/2014/main" id="{D537A792-0CF3-FFA2-FD00-39A481AE0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7987"/>
            <a:ext cx="4860000" cy="6482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24983A-CA07-2E97-DC5E-3DF45CAAE12C}"/>
              </a:ext>
            </a:extLst>
          </p:cNvPr>
          <p:cNvSpPr txBox="1"/>
          <p:nvPr/>
        </p:nvSpPr>
        <p:spPr>
          <a:xfrm>
            <a:off x="8668987" y="3016332"/>
            <a:ext cx="3523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Mosquée Qolsharif du Kremlin de Kazan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6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667666-DFD4-493B-CE70-100306642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E18698E1-0981-CDC8-D1C3-81481D3848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5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AA5D64-2363-4679-9214-051F37CE118E}"/>
              </a:ext>
            </a:extLst>
          </p:cNvPr>
          <p:cNvSpPr txBox="1"/>
          <p:nvPr/>
        </p:nvSpPr>
        <p:spPr>
          <a:xfrm>
            <a:off x="676893" y="3191770"/>
            <a:ext cx="3230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/>
              <a:t>: Tour Soyembika du Kremlin de Kazan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31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44AC55-9D0E-3966-4676-6EFAA4178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E17A85E1-4EF9-1298-8B2F-72539A9AA7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000" y="279000"/>
            <a:ext cx="5250000" cy="630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7818C6C-90E1-AC81-AC84-219419ED1245}"/>
              </a:ext>
            </a:extLst>
          </p:cNvPr>
          <p:cNvSpPr txBox="1"/>
          <p:nvPr/>
        </p:nvSpPr>
        <p:spPr>
          <a:xfrm>
            <a:off x="8918369" y="2956956"/>
            <a:ext cx="3182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de l'Annonciation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32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4D20EA-C774-EFE0-84F2-3B865031D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église&#10;&#10;Le contenu généré par l’IA peut être incorrect.">
            <a:extLst>
              <a:ext uri="{FF2B5EF4-FFF2-40B4-BE49-F238E27FC236}">
                <a16:creationId xmlns:a16="http://schemas.microsoft.com/office/drawing/2014/main" id="{724CA72C-650C-C9EF-8ABA-D5775400C0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915" y="189000"/>
            <a:ext cx="4860000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FFA0C3-7DDB-D864-5444-8A1E8BD34902}"/>
              </a:ext>
            </a:extLst>
          </p:cNvPr>
          <p:cNvSpPr txBox="1"/>
          <p:nvPr/>
        </p:nvSpPr>
        <p:spPr>
          <a:xfrm>
            <a:off x="819397" y="3429000"/>
            <a:ext cx="292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du palais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2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D6811-979C-0307-37BF-39BDBF63B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0D2A0F9D-E962-00A7-B453-D567DF5265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FED1CF-3FD4-AF1F-5526-67573838A0C1}"/>
              </a:ext>
            </a:extLst>
          </p:cNvPr>
          <p:cNvSpPr txBox="1"/>
          <p:nvPr/>
        </p:nvSpPr>
        <p:spPr>
          <a:xfrm>
            <a:off x="8680862" y="3574473"/>
            <a:ext cx="3325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Tour du Consistoire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75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B4A2BF-F54B-FFCD-FFB8-D2EC3F638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Palais&#10;&#10;Le contenu généré par l’IA peut être incorrect.">
            <a:extLst>
              <a:ext uri="{FF2B5EF4-FFF2-40B4-BE49-F238E27FC236}">
                <a16:creationId xmlns:a16="http://schemas.microsoft.com/office/drawing/2014/main" id="{930B3BD3-C4A6-B87E-88C1-B03E5D0BC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50B37D-E866-1AC9-52B9-031967F5CCDE}"/>
              </a:ext>
            </a:extLst>
          </p:cNvPr>
          <p:cNvSpPr txBox="1"/>
          <p:nvPr/>
        </p:nvSpPr>
        <p:spPr>
          <a:xfrm>
            <a:off x="2781590" y="6117335"/>
            <a:ext cx="8906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Palais présidentiel du Kremlin de Kazan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717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E51ED1-BBDC-0FE8-4297-8A823EE75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ais&#10;&#10;Le contenu généré par l’IA peut être incorrect.">
            <a:extLst>
              <a:ext uri="{FF2B5EF4-FFF2-40B4-BE49-F238E27FC236}">
                <a16:creationId xmlns:a16="http://schemas.microsoft.com/office/drawing/2014/main" id="{B5831515-EDDD-3AEA-4B25-209A214BF0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1F4A65-5FF3-A493-6128-CB5B37BCA212}"/>
              </a:ext>
            </a:extLst>
          </p:cNvPr>
          <p:cNvSpPr txBox="1"/>
          <p:nvPr/>
        </p:nvSpPr>
        <p:spPr>
          <a:xfrm>
            <a:off x="4383648" y="5895234"/>
            <a:ext cx="74695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Palais du Consistoire</a:t>
            </a:r>
          </a:p>
        </p:txBody>
      </p:sp>
    </p:spTree>
    <p:extLst>
      <p:ext uri="{BB962C8B-B14F-4D97-AF65-F5344CB8AC3E}">
        <p14:creationId xmlns:p14="http://schemas.microsoft.com/office/powerpoint/2010/main" val="926269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28D13E-C55F-B22F-EBAA-1419AA3DD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EC06AF70-5997-0619-E4A0-C16007770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5035" y="509587"/>
            <a:ext cx="7781925" cy="58388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A2127D-1151-BF6D-5FA1-65388537B9FB}"/>
              </a:ext>
            </a:extLst>
          </p:cNvPr>
          <p:cNvSpPr txBox="1"/>
          <p:nvPr/>
        </p:nvSpPr>
        <p:spPr>
          <a:xfrm>
            <a:off x="4673928" y="6251760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Palais de l'Artillerie</a:t>
            </a:r>
          </a:p>
        </p:txBody>
      </p:sp>
    </p:spTree>
    <p:extLst>
      <p:ext uri="{BB962C8B-B14F-4D97-AF65-F5344CB8AC3E}">
        <p14:creationId xmlns:p14="http://schemas.microsoft.com/office/powerpoint/2010/main" val="136887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696279-2E4E-999B-944E-10FE71F51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CBB41725-94E7-E66D-E41D-4086E62105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54379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17AF54-E44A-3478-AFC5-73D1DF7C4A44}"/>
              </a:ext>
            </a:extLst>
          </p:cNvPr>
          <p:cNvSpPr txBox="1"/>
          <p:nvPr/>
        </p:nvSpPr>
        <p:spPr>
          <a:xfrm>
            <a:off x="1183574" y="6293923"/>
            <a:ext cx="944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Tour Bezymyannaya du Kremlin et cour des canons à Kazan, Russie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014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C5BCE8-A210-C3BA-28CF-6E0748C6B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brique&#10;&#10;Le contenu généré par l’IA peut être incorrect.">
            <a:extLst>
              <a:ext uri="{FF2B5EF4-FFF2-40B4-BE49-F238E27FC236}">
                <a16:creationId xmlns:a16="http://schemas.microsoft.com/office/drawing/2014/main" id="{F9FF8F0D-76F5-290A-166E-3CD23EB31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11" y="279000"/>
            <a:ext cx="1013957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808F73-9CB2-3A11-DEF5-9163B495363D}"/>
              </a:ext>
            </a:extLst>
          </p:cNvPr>
          <p:cNvSpPr txBox="1"/>
          <p:nvPr/>
        </p:nvSpPr>
        <p:spPr>
          <a:xfrm>
            <a:off x="3574473" y="6396335"/>
            <a:ext cx="8763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mur est du Kremlin de Kazan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6559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D9CA66-E6A0-DD37-CC02-069B9A467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ACB80BC0-9347-68C7-F32D-0E8AD125B7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888" y="13062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0CF068-009C-3076-4E3A-DC5EBE46DA56}"/>
              </a:ext>
            </a:extLst>
          </p:cNvPr>
          <p:cNvSpPr txBox="1"/>
          <p:nvPr/>
        </p:nvSpPr>
        <p:spPr>
          <a:xfrm>
            <a:off x="4690753" y="5801372"/>
            <a:ext cx="859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Tombes des khans </a:t>
            </a:r>
          </a:p>
        </p:txBody>
      </p:sp>
    </p:spTree>
    <p:extLst>
      <p:ext uri="{BB962C8B-B14F-4D97-AF65-F5344CB8AC3E}">
        <p14:creationId xmlns:p14="http://schemas.microsoft.com/office/powerpoint/2010/main" val="195555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5231B5-2DA1-5B94-8C62-F2076AC8B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statue, lieu de cult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828CDF32-46FC-BE49-FDF6-809E8DC420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895" y="693000"/>
            <a:ext cx="8240210" cy="547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6BBC99-C1FE-F4D0-53B8-3A849FC489CB}"/>
              </a:ext>
            </a:extLst>
          </p:cNvPr>
          <p:cNvSpPr txBox="1"/>
          <p:nvPr/>
        </p:nvSpPr>
        <p:spPr>
          <a:xfrm>
            <a:off x="3555712" y="6034372"/>
            <a:ext cx="724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Intérieur de la cathédrale de Kazan</a:t>
            </a:r>
          </a:p>
        </p:txBody>
      </p:sp>
    </p:spTree>
    <p:extLst>
      <p:ext uri="{BB962C8B-B14F-4D97-AF65-F5344CB8AC3E}">
        <p14:creationId xmlns:p14="http://schemas.microsoft.com/office/powerpoint/2010/main" val="92479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F7BFB2-25B6-794D-DAE3-80EB63E5E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9DA283F4-888C-117D-4A98-F3F6CC00D1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39" y="513000"/>
            <a:ext cx="4437409" cy="29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64DCF5D0-638C-6A6E-4928-E237369719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5122" y="3335897"/>
            <a:ext cx="4536000" cy="30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003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B47E9F-EF0C-7567-0AD2-57D3EABD7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F9FB9105-D483-C70F-5959-968D618CA1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712" y="3250870"/>
            <a:ext cx="4608000" cy="30509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ciel, dôme&#10;&#10;Le contenu généré par l’IA peut être incorrect.">
            <a:extLst>
              <a:ext uri="{FF2B5EF4-FFF2-40B4-BE49-F238E27FC236}">
                <a16:creationId xmlns:a16="http://schemas.microsoft.com/office/drawing/2014/main" id="{B03027AD-D717-F4A5-43DA-D58347DD89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66" y="379402"/>
            <a:ext cx="4644000" cy="26213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759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AD6828-1DC3-28C3-60E2-851D53AD4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915CFCC3-2EF3-9DF1-527F-01BD768CD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0" y="251258"/>
            <a:ext cx="4392000" cy="63554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601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2318B0-6D53-E87A-8144-66BB101D4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viande, Produits de la mer, Poisson salé&#10;&#10;Le contenu généré par l’IA peut être incorrect.">
            <a:extLst>
              <a:ext uri="{FF2B5EF4-FFF2-40B4-BE49-F238E27FC236}">
                <a16:creationId xmlns:a16="http://schemas.microsoft.com/office/drawing/2014/main" id="{F915210B-8485-D364-61BE-1F8130CE3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34" y="2945112"/>
            <a:ext cx="4752000" cy="31561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8C2E1F-4E73-20FD-DCE1-7BF24FA19E18}"/>
              </a:ext>
            </a:extLst>
          </p:cNvPr>
          <p:cNvSpPr txBox="1"/>
          <p:nvPr/>
        </p:nvSpPr>
        <p:spPr>
          <a:xfrm>
            <a:off x="429381" y="1620521"/>
            <a:ext cx="475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Poisson séché et fumé en vente au bord de la route, le coffre du Lada Niva fait office de stand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lein air, ciel, dôme&#10;&#10;Le contenu généré par l’IA peut être incorrect.">
            <a:extLst>
              <a:ext uri="{FF2B5EF4-FFF2-40B4-BE49-F238E27FC236}">
                <a16:creationId xmlns:a16="http://schemas.microsoft.com/office/drawing/2014/main" id="{29AEA1F9-8EF4-7F4F-3239-F27AFD2223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021" y="630636"/>
            <a:ext cx="4788000" cy="31800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778E66-4D9A-D65A-1620-829818D99CAC}"/>
              </a:ext>
            </a:extLst>
          </p:cNvPr>
          <p:cNvSpPr txBox="1"/>
          <p:nvPr/>
        </p:nvSpPr>
        <p:spPr>
          <a:xfrm>
            <a:off x="7900134" y="4107706"/>
            <a:ext cx="4476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ancienne </a:t>
            </a:r>
            <a:r>
              <a:rPr lang="fr-FR" sz="2400" b="1" dirty="0" err="1">
                <a:solidFill>
                  <a:schemeClr val="bg1"/>
                </a:solidFill>
              </a:rPr>
              <a:t>Bolgar</a:t>
            </a:r>
            <a:r>
              <a:rPr lang="fr-FR" sz="2400" b="1" dirty="0">
                <a:solidFill>
                  <a:schemeClr val="bg1"/>
                </a:solidFill>
              </a:rPr>
              <a:t> : vue sur la Volga et Mausolée</a:t>
            </a:r>
          </a:p>
        </p:txBody>
      </p:sp>
    </p:spTree>
    <p:extLst>
      <p:ext uri="{BB962C8B-B14F-4D97-AF65-F5344CB8AC3E}">
        <p14:creationId xmlns:p14="http://schemas.microsoft.com/office/powerpoint/2010/main" val="396016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FD673C-6103-AA1A-A495-2CC8A1A6A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C8D75C7A-CF3A-2035-644D-4872359EEB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37" y="372884"/>
            <a:ext cx="4320000" cy="28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781DF32F-A0D7-AD98-44CC-371A8B65C3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8920" y="3429000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184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DA15EA-9785-E94A-581F-0D91661A2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oisinage, ciel&#10;&#10;Le contenu généré par l’IA peut être incorrect.">
            <a:extLst>
              <a:ext uri="{FF2B5EF4-FFF2-40B4-BE49-F238E27FC236}">
                <a16:creationId xmlns:a16="http://schemas.microsoft.com/office/drawing/2014/main" id="{FCF7D5D0-E147-F717-6A4C-E1EE71A503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75" y="3304903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3F2B920F-D06A-4391-33C3-B5377CB55B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0827" y="4572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0863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BC46DF-8C07-659B-0885-7626E9A00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sculpture&#10;&#10;Le contenu généré par l’IA peut être incorrect.">
            <a:extLst>
              <a:ext uri="{FF2B5EF4-FFF2-40B4-BE49-F238E27FC236}">
                <a16:creationId xmlns:a16="http://schemas.microsoft.com/office/drawing/2014/main" id="{8A01397F-4A50-92E8-58A1-397151F7D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83" y="439387"/>
            <a:ext cx="4644000" cy="309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EB95214-F70C-442A-39EA-25C7C7B619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5788" y="3253839"/>
            <a:ext cx="4824000" cy="32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954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96EF64-53A3-3DDD-AA39-9192D5135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dôm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F63034A4-3718-AE2E-581C-CFDA805471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09" y="1341000"/>
            <a:ext cx="6264000" cy="41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2A1E9F6-B997-5A2A-E543-357E3BE01D5C}"/>
              </a:ext>
            </a:extLst>
          </p:cNvPr>
          <p:cNvSpPr txBox="1"/>
          <p:nvPr/>
        </p:nvSpPr>
        <p:spPr>
          <a:xfrm>
            <a:off x="819397" y="237506"/>
            <a:ext cx="71845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ville De Kazan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           Russie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4B3BD4B-A449-B981-A469-259C85D27011}"/>
              </a:ext>
            </a:extLst>
          </p:cNvPr>
          <p:cNvSpPr txBox="1"/>
          <p:nvPr/>
        </p:nvSpPr>
        <p:spPr>
          <a:xfrm>
            <a:off x="6911439" y="2553195"/>
            <a:ext cx="49099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1714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224</Words>
  <Application>Microsoft Office PowerPoint</Application>
  <PresentationFormat>Grand écran</PresentationFormat>
  <Paragraphs>42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2025-02-05T08:48:58Z</dcterms:created>
  <dcterms:modified xsi:type="dcterms:W3CDTF">2025-02-06T05:21:28Z</dcterms:modified>
</cp:coreProperties>
</file>